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5E8C22-0A00-8E01-4211-D52989500985}" v="2688" dt="2026-01-05T08:40:18.2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396" autoAdjust="0"/>
    <p:restoredTop sz="94796" autoAdjust="0"/>
  </p:normalViewPr>
  <p:slideViewPr>
    <p:cSldViewPr snapToGrid="0">
      <p:cViewPr varScale="1">
        <p:scale>
          <a:sx n="78" d="100"/>
          <a:sy n="78" d="100"/>
        </p:scale>
        <p:origin x="134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B4FB54-D033-43EB-9841-A221D43DB1D4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8AE98A-F25A-42A8-946C-E4D784AA6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991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8AE98A-F25A-42A8-946C-E4D784AA634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420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006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191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97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52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761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026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291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700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80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819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518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3900A-631A-4E49-8B2D-3B62FB8CE415}" type="datetimeFigureOut">
              <a:rPr lang="en-GB" smtClean="0"/>
              <a:t>16/04/2026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D8C1B-DCE9-4863-8344-9C98C1E68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569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microsoft.com/office/2007/relationships/hdphoto" Target="../media/hdphoto5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5.png"/><Relationship Id="rId5" Type="http://schemas.openxmlformats.org/officeDocument/2006/relationships/image" Target="../media/image2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99946" y="1669"/>
            <a:ext cx="7977480" cy="6771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Arial"/>
                <a:cs typeface="Arial"/>
              </a:rPr>
              <a:t>Nursery – Summer 2026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Arial"/>
                <a:cs typeface="Arial"/>
              </a:rPr>
              <a:t>Visits/Visitors: Aldenham Country Park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35624" y="2396748"/>
            <a:ext cx="3378218" cy="2022747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887936" y="3954004"/>
            <a:ext cx="4105477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 rot="16200000">
            <a:off x="934032" y="-486084"/>
            <a:ext cx="2039641" cy="340749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 rot="16200000">
            <a:off x="8707775" y="14144"/>
            <a:ext cx="2988648" cy="372798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 rot="16200000">
            <a:off x="8708197" y="3299664"/>
            <a:ext cx="2995905" cy="365676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3948526" y="4239795"/>
            <a:ext cx="4002963" cy="30162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Number 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Experiment with their own symbols and marks as well as numerals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Solve real world mathematical problems with numbers up to 5 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Compare quantities using language: ‘more than’, ‘fewer than’</a:t>
            </a:r>
          </a:p>
          <a:p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Shape, space and Measure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Make comparisons between objects relating to size, length, weight and capacity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Describe a familiar route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Talk about and explore 2D and 3D shapes (for example, circles, rectangles, triangles and cuboids) using informal and mathematical language: ‘sides’, ‘corners’; ‘straight’, ‘flat’, ‘round’.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Begin to describe a sequence of events, real or fictional, using words such as ‘first’, ‘then...’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707667" y="3940464"/>
            <a:ext cx="2433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/>
              <a:t>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69560" y="375683"/>
            <a:ext cx="3368583" cy="187743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b="1" dirty="0">
                <a:latin typeface="Arial"/>
                <a:cs typeface="Arial"/>
              </a:rPr>
              <a:t>PSED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Develop their sense of responsibility and membership of a community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Play with one or more other children, extending and elaborating play ideas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Increasingly follow rules, understanding why they are important. Remember rules without needing reminders from adults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Develop appropriate ways of being assertive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Talk with others to solve conflicts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Understand gradually how others might be feeling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412742" y="3745500"/>
            <a:ext cx="3578712" cy="280076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Expressive Art and Design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Begin to develop complex stories using small world equipment like animal sets, dolls and dolls houses, etc.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Join different materials and explore different textures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Show different emotions in their drawings and paintings, like happiness, sadness, fear, etc.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Develop their own ideas and then decide which materials to use to express them</a:t>
            </a:r>
            <a:endParaRPr lang="en-GB" sz="10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Music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Sing the pitch of a tone sung by another person (‘pitch match’)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Sing the melodic shape (moving melody, such as up and down, down and up) of familiar songs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Play instruments with increasing control to express their feelings and ideas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Respond to what they have heard, expressing their thoughts and feelings</a:t>
            </a:r>
          </a:p>
        </p:txBody>
      </p:sp>
      <p:pic>
        <p:nvPicPr>
          <p:cNvPr id="48" name="Picture 47" descr="C:\Users\scachra\Local Settings\Temporary Internet Files\Content.MSO\87896011.tmp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201" y="3527074"/>
            <a:ext cx="682175" cy="651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Picture 50" descr="Maths Clipart Transparent PNG Hd, Math Clipart Cartoon Style ...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080" y="4054251"/>
            <a:ext cx="1001540" cy="575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Picture 51" descr="Child, Geography , Ruler, Cartoon, Stationery, Map, Globe, Area transparent  background PNG clipart | HiClipart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7241" y="518564"/>
            <a:ext cx="677946" cy="795837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Rounded Rectangle 43"/>
          <p:cNvSpPr/>
          <p:nvPr/>
        </p:nvSpPr>
        <p:spPr>
          <a:xfrm>
            <a:off x="3835947" y="935355"/>
            <a:ext cx="4105478" cy="274319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Picture 30" descr="C:\Users\scachra\Local Settings\Temporary Internet Files\Content.MSO\B0BF05AE.tmp"/>
          <p:cNvPicPr/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84878" y1="82520" x2="84878" y2="825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069" y="924530"/>
            <a:ext cx="697738" cy="531701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TextBox 27"/>
          <p:cNvSpPr txBox="1"/>
          <p:nvPr/>
        </p:nvSpPr>
        <p:spPr>
          <a:xfrm>
            <a:off x="4084722" y="891359"/>
            <a:ext cx="3151820" cy="36317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English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Reading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/>
                <a:cs typeface="Arial"/>
              </a:rPr>
              <a:t>Engage in extended conversations about stories, learning new vocabulary</a:t>
            </a:r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/>
                <a:cs typeface="Arial"/>
              </a:rPr>
              <a:t>Spot and suggest rhymes in books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/>
                <a:cs typeface="Arial"/>
              </a:rPr>
              <a:t>Recognise words with the same initial sound such as money and mum</a:t>
            </a: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Writing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Write some, or all of their name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Write some letters accurately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Use a comfortable grip with good control when holding pens and pencils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Copy prewriting patterns and shapes</a:t>
            </a:r>
          </a:p>
          <a:p>
            <a:pPr marL="171450" indent="-171450">
              <a:buFont typeface="Arial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Use phonetic skills when writing for example writing the initial sound d for daddy and using segmenting skills to write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cvc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words </a:t>
            </a:r>
            <a:r>
              <a:rPr lang="en-GB" sz="1000" dirty="0" err="1">
                <a:latin typeface="Arial" panose="020B0604020202020204" pitchFamily="34" charset="0"/>
                <a:cs typeface="Arial" panose="020B0604020202020204" pitchFamily="34" charset="0"/>
              </a:rPr>
              <a:t>eg</a:t>
            </a: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 c-a-t</a:t>
            </a:r>
          </a:p>
          <a:p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5" name="Rounded Rectangle 44" descr="bv"/>
          <p:cNvSpPr/>
          <p:nvPr/>
        </p:nvSpPr>
        <p:spPr>
          <a:xfrm>
            <a:off x="210837" y="4556870"/>
            <a:ext cx="3378217" cy="213357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3" name="Picture 52" descr="Sports Equipment Clipart Physical Education - Physical Education Clip Art -  Free Transparent PNG Clipart Images Download"/>
          <p:cNvPicPr/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181" y="4532765"/>
            <a:ext cx="1092501" cy="48168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8422476" y="480913"/>
            <a:ext cx="32902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Understanding of the world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9560" y="2482256"/>
            <a:ext cx="33267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Communication and Language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5465" y="4578760"/>
            <a:ext cx="29062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Physical Development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64112B-2421-EC99-4DFD-94D223FEF86D}"/>
              </a:ext>
            </a:extLst>
          </p:cNvPr>
          <p:cNvSpPr txBox="1"/>
          <p:nvPr/>
        </p:nvSpPr>
        <p:spPr>
          <a:xfrm>
            <a:off x="8338106" y="924530"/>
            <a:ext cx="3641633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Know that there are different countries in the world and talk about the differences they have experienced or seen in photos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Talk about the differences between materials and changes they notice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Continue developing positive attitudes about the differences between people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Plant seeds and care for growing plants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Understand the key features of the life cycle of a plant and an animal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Begin to understand the need to respect and care for the natural environment and all living things</a:t>
            </a:r>
            <a:endParaRPr lang="en-GB" sz="1000" dirty="0"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6520D0-7A70-A7E0-A7F5-0B3EE4ACF25F}"/>
              </a:ext>
            </a:extLst>
          </p:cNvPr>
          <p:cNvSpPr txBox="1"/>
          <p:nvPr/>
        </p:nvSpPr>
        <p:spPr>
          <a:xfrm>
            <a:off x="312911" y="2832862"/>
            <a:ext cx="3138686" cy="16312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Enjoy listening to longer stories and can remember much of what happens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Use a wider range of vocabulary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Understand ‘why’ questions, like: “Why do you think the caterpillar got so fat?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Be able to express a point of view and to debate when they disagree with an adult or a friend, using words as well as actions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Know many rhymes, be able to talk about familiar books, and be able to tell a long story</a:t>
            </a:r>
            <a:endParaRPr lang="en-GB" sz="1000" dirty="0"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5B1A1A-F411-1B8A-9627-CE5B8DE45099}"/>
              </a:ext>
            </a:extLst>
          </p:cNvPr>
          <p:cNvSpPr txBox="1"/>
          <p:nvPr/>
        </p:nvSpPr>
        <p:spPr>
          <a:xfrm>
            <a:off x="269560" y="4893731"/>
            <a:ext cx="3038103" cy="17851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Use a comfortable grip with good control when holding pens and pencils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Show a preference for a dominant hand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Be increasingly independent as they get dressed and undressed, for example, putting coats on and doing up zips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Use large-muscle movements to wave flags and streamers, paint and make marks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ial" panose="020B0604020202020204" pitchFamily="34" charset="0"/>
                <a:cs typeface="Arial" panose="020B0604020202020204" pitchFamily="34" charset="0"/>
              </a:rPr>
              <a:t>Start taking part in some group activities which they make up for themselves, or in teams</a:t>
            </a:r>
          </a:p>
          <a:p>
            <a:endParaRPr lang="en-GB" sz="1000" dirty="0"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60785" y="238052"/>
            <a:ext cx="666201" cy="395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5450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25FAEA1C4F3344AB78E76D2F79169B" ma:contentTypeVersion="16" ma:contentTypeDescription="Create a new document." ma:contentTypeScope="" ma:versionID="472e36f44d0cc4f6137d10b18dcddd1b">
  <xsd:schema xmlns:xsd="http://www.w3.org/2001/XMLSchema" xmlns:xs="http://www.w3.org/2001/XMLSchema" xmlns:p="http://schemas.microsoft.com/office/2006/metadata/properties" xmlns:ns2="468f008c-0b13-4b93-81d2-0bbcaf134911" xmlns:ns3="6f80d61e-a5e3-484f-b8b9-fa5f2143f788" targetNamespace="http://schemas.microsoft.com/office/2006/metadata/properties" ma:root="true" ma:fieldsID="ee826a70cec4ccccbfce4fa861a45152" ns2:_="" ns3:_="">
    <xsd:import namespace="468f008c-0b13-4b93-81d2-0bbcaf134911"/>
    <xsd:import namespace="6f80d61e-a5e3-484f-b8b9-fa5f2143f78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8f008c-0b13-4b93-81d2-0bbcaf13491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aff610c-a35c-4aa8-8799-1ec39b33c3a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80d61e-a5e3-484f-b8b9-fa5f2143f78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857d04c-b1d2-4880-82fa-544843917a17}" ma:internalName="TaxCatchAll" ma:showField="CatchAllData" ma:web="6f80d61e-a5e3-484f-b8b9-fa5f2143f78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68f008c-0b13-4b93-81d2-0bbcaf134911">
      <Terms xmlns="http://schemas.microsoft.com/office/infopath/2007/PartnerControls"/>
    </lcf76f155ced4ddcb4097134ff3c332f>
    <TaxCatchAll xmlns="6f80d61e-a5e3-484f-b8b9-fa5f2143f788" xsi:nil="true"/>
  </documentManagement>
</p:properties>
</file>

<file path=customXml/itemProps1.xml><?xml version="1.0" encoding="utf-8"?>
<ds:datastoreItem xmlns:ds="http://schemas.openxmlformats.org/officeDocument/2006/customXml" ds:itemID="{98E279A9-55F1-4465-B50D-94B02D1508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1E27406-5680-4010-8846-D7D99017AE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68f008c-0b13-4b93-81d2-0bbcaf134911"/>
    <ds:schemaRef ds:uri="6f80d61e-a5e3-484f-b8b9-fa5f2143f7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8B4B9C8-0984-4522-88EB-A7C2F1C4BF50}">
  <ds:schemaRefs>
    <ds:schemaRef ds:uri="http://schemas.microsoft.com/office/2006/metadata/properties"/>
    <ds:schemaRef ds:uri="6f80d61e-a5e3-484f-b8b9-fa5f2143f788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468f008c-0b13-4b93-81d2-0bbcaf134911"/>
    <ds:schemaRef ds:uri="http://purl.org/dc/elements/1.1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1220</TotalTime>
  <Words>642</Words>
  <Application>Microsoft Office PowerPoint</Application>
  <PresentationFormat>Widescreen</PresentationFormat>
  <Paragraphs>69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Shafina Cachra</dc:creator>
  <cp:lastModifiedBy>Shafina Cachra</cp:lastModifiedBy>
  <cp:revision>251</cp:revision>
  <cp:lastPrinted>2025-12-12T09:58:30Z</cp:lastPrinted>
  <dcterms:created xsi:type="dcterms:W3CDTF">2025-11-25T14:18:41Z</dcterms:created>
  <dcterms:modified xsi:type="dcterms:W3CDTF">2026-04-16T15:32:48Z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0x0101006D25FAEA1C4F3344AB78E76D2F79169B</vt:lpwstr>
  </property>
  <property fmtid="{D5CDD505-2E9C-101B-9397-08002B2CF9AE}" pid="3" name="MediaServiceImageTags">
    <vt:lpwstr/>
  </property>
</Properties>
</file>