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51" r:id="rId4"/>
  </p:sldMasterIdLst>
  <p:notesMasterIdLst>
    <p:notesMasterId r:id="rId22"/>
  </p:notesMasterIdLst>
  <p:sldIdLst>
    <p:sldId id="346" r:id="rId5"/>
    <p:sldId id="347" r:id="rId6"/>
    <p:sldId id="408" r:id="rId7"/>
    <p:sldId id="466" r:id="rId8"/>
    <p:sldId id="378" r:id="rId9"/>
    <p:sldId id="350" r:id="rId10"/>
    <p:sldId id="351" r:id="rId11"/>
    <p:sldId id="374" r:id="rId12"/>
    <p:sldId id="361" r:id="rId13"/>
    <p:sldId id="455" r:id="rId14"/>
    <p:sldId id="362" r:id="rId15"/>
    <p:sldId id="363" r:id="rId16"/>
    <p:sldId id="461" r:id="rId17"/>
    <p:sldId id="375" r:id="rId18"/>
    <p:sldId id="464" r:id="rId19"/>
    <p:sldId id="406" r:id="rId20"/>
    <p:sldId id="338" r:id="rId21"/>
  </p:sldIdLst>
  <p:sldSz cx="9144000" cy="6858000" type="screen4x3"/>
  <p:notesSz cx="6797675" cy="9926638"/>
  <p:embeddedFontLst>
    <p:embeddedFont>
      <p:font typeface="Amatic SC" panose="00000500000000000000" pitchFamily="2" charset="-79"/>
      <p:regular r:id="rId23"/>
      <p:bold r:id="rId24"/>
    </p:embeddedFont>
    <p:embeddedFont>
      <p:font typeface="Calibri" panose="020F0502020204030204" pitchFamily="34" charset="0"/>
      <p:regular r:id="rId25"/>
      <p:bold r:id="rId26"/>
      <p:italic r:id="rId27"/>
      <p:boldItalic r:id="rId28"/>
    </p:embeddedFont>
    <p:embeddedFont>
      <p:font typeface="Calibri Light" panose="020F0302020204030204" pitchFamily="34" charset="0"/>
      <p:regular r:id="rId29"/>
      <p: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B90797"/>
    <a:srgbClr val="D1266D"/>
    <a:srgbClr val="F65D4A"/>
    <a:srgbClr val="FF9900"/>
    <a:srgbClr val="301B7D"/>
    <a:srgbClr val="CB61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7DC367B-7AF0-4BCA-A951-BAFCCCDAA30A}">
  <a:tblStyle styleId="{E7DC367B-7AF0-4BCA-A951-BAFCCCDAA30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796" autoAdjust="0"/>
  </p:normalViewPr>
  <p:slideViewPr>
    <p:cSldViewPr snapToGrid="0">
      <p:cViewPr varScale="1">
        <p:scale>
          <a:sx n="86" d="100"/>
          <a:sy n="86" d="100"/>
        </p:scale>
        <p:origin x="1354"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8" Type="http://schemas.openxmlformats.org/officeDocument/2006/relationships/slide" Target="slides/slide4.xml"/></Relationships>
</file>

<file path=ppt/diagrams/_rels/data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6BE215-39F5-4FE9-BC22-4C3394472654}"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2789FFB-2CA1-43D0-B17E-BDB30CF7CE85}">
      <dgm:prSet phldrT="[Text]" phldr="0" custT="1"/>
      <dgm:spPr/>
      <dgm:t>
        <a:bodyPr/>
        <a:lstStyle/>
        <a:p>
          <a:pPr rtl="0"/>
          <a:r>
            <a:rPr lang="en-US" sz="2000" b="1" dirty="0">
              <a:solidFill>
                <a:schemeClr val="tx1"/>
              </a:solidFill>
              <a:latin typeface="+mj-lt"/>
              <a:cs typeface="Calibri"/>
            </a:rPr>
            <a:t>Anxiety is one of the most common types of mental health difficulties</a:t>
          </a:r>
        </a:p>
      </dgm:t>
    </dgm:pt>
    <dgm:pt modelId="{2C44B8A9-6AB7-458D-823F-4D9E1300E716}" type="parTrans" cxnId="{D5B1F226-5B31-417E-9B09-FA70110BA09C}">
      <dgm:prSet/>
      <dgm:spPr/>
      <dgm:t>
        <a:bodyPr/>
        <a:lstStyle/>
        <a:p>
          <a:endParaRPr lang="en-US"/>
        </a:p>
      </dgm:t>
    </dgm:pt>
    <dgm:pt modelId="{22ED1CFF-0299-4018-8CEF-BE88832E2C62}" type="sibTrans" cxnId="{D5B1F226-5B31-417E-9B09-FA70110BA09C}">
      <dgm:prSet/>
      <dgm:spPr/>
      <dgm:t>
        <a:bodyPr/>
        <a:lstStyle/>
        <a:p>
          <a:endParaRPr lang="en-US"/>
        </a:p>
      </dgm:t>
    </dgm:pt>
    <dgm:pt modelId="{495F692F-AED0-4464-84C3-7298C7A0B490}">
      <dgm:prSet phldrT="[Text]" phldr="0" custT="1"/>
      <dgm:spPr/>
      <dgm:t>
        <a:bodyPr/>
        <a:lstStyle/>
        <a:p>
          <a:pPr rtl="0"/>
          <a:r>
            <a:rPr lang="en-US" sz="1800" b="0" dirty="0">
              <a:solidFill>
                <a:schemeClr val="tx1"/>
              </a:solidFill>
              <a:latin typeface="+mj-lt"/>
              <a:cs typeface="Calibri"/>
            </a:rPr>
            <a:t> </a:t>
          </a:r>
          <a:r>
            <a:rPr lang="en-US" sz="2000" b="1" dirty="0">
              <a:solidFill>
                <a:schemeClr val="tx1"/>
              </a:solidFill>
              <a:latin typeface="+mj-lt"/>
              <a:cs typeface="Calibri"/>
            </a:rPr>
            <a:t>Anxiety is a normal emotion and can enhance our performance </a:t>
          </a:r>
          <a:endParaRPr lang="en-US" sz="1800" b="1" dirty="0">
            <a:solidFill>
              <a:schemeClr val="tx1"/>
            </a:solidFill>
            <a:latin typeface="+mj-lt"/>
            <a:cs typeface="Calibri"/>
          </a:endParaRPr>
        </a:p>
      </dgm:t>
    </dgm:pt>
    <dgm:pt modelId="{396286C8-9B24-4F50-BC4B-68C77D8F19AE}" type="parTrans" cxnId="{99D79AC1-7629-4281-B763-80EAA5368833}">
      <dgm:prSet/>
      <dgm:spPr/>
      <dgm:t>
        <a:bodyPr/>
        <a:lstStyle/>
        <a:p>
          <a:endParaRPr lang="en-US"/>
        </a:p>
      </dgm:t>
    </dgm:pt>
    <dgm:pt modelId="{CCF5A747-0C4F-47EC-9683-21ECE9183D67}" type="sibTrans" cxnId="{99D79AC1-7629-4281-B763-80EAA5368833}">
      <dgm:prSet/>
      <dgm:spPr/>
      <dgm:t>
        <a:bodyPr/>
        <a:lstStyle/>
        <a:p>
          <a:endParaRPr lang="en-US"/>
        </a:p>
      </dgm:t>
    </dgm:pt>
    <dgm:pt modelId="{D1F6AB53-F413-468C-A96A-93B9E61F8534}">
      <dgm:prSet phldrT="[Text]" phldr="0" custT="1"/>
      <dgm:spPr/>
      <dgm:t>
        <a:bodyPr/>
        <a:lstStyle/>
        <a:p>
          <a:pPr rtl="0"/>
          <a:r>
            <a:rPr lang="en-US" sz="2000" b="1" dirty="0">
              <a:solidFill>
                <a:schemeClr val="tx1"/>
              </a:solidFill>
              <a:latin typeface="+mj-lt"/>
              <a:cs typeface="Calibri"/>
            </a:rPr>
            <a:t>Anxiety can become problematic when it is severe, frequent and interferes with everyday life</a:t>
          </a:r>
        </a:p>
      </dgm:t>
    </dgm:pt>
    <dgm:pt modelId="{A0DB76C1-B7F9-4FE9-8B3C-46B46B0F819D}" type="parTrans" cxnId="{7962E750-F102-45D1-9F39-A3DB4007E719}">
      <dgm:prSet/>
      <dgm:spPr/>
      <dgm:t>
        <a:bodyPr/>
        <a:lstStyle/>
        <a:p>
          <a:endParaRPr lang="en-US"/>
        </a:p>
      </dgm:t>
    </dgm:pt>
    <dgm:pt modelId="{22898ACA-1C70-4A9B-9074-99C0958B6F97}" type="sibTrans" cxnId="{7962E750-F102-45D1-9F39-A3DB4007E719}">
      <dgm:prSet/>
      <dgm:spPr/>
      <dgm:t>
        <a:bodyPr/>
        <a:lstStyle/>
        <a:p>
          <a:endParaRPr lang="en-US"/>
        </a:p>
      </dgm:t>
    </dgm:pt>
    <dgm:pt modelId="{4D4FB2A3-7A78-426F-B959-6D3862BA1112}">
      <dgm:prSet phldr="0" custT="1"/>
      <dgm:spPr/>
      <dgm:t>
        <a:bodyPr/>
        <a:lstStyle/>
        <a:p>
          <a:pPr rtl="0"/>
          <a:r>
            <a:rPr lang="en-US" sz="2000" b="1" dirty="0">
              <a:solidFill>
                <a:schemeClr val="tx1"/>
              </a:solidFill>
              <a:latin typeface="+mj-lt"/>
              <a:cs typeface="Calibri"/>
            </a:rPr>
            <a:t>Anxiety is made up of different factors including genes, adverse life events, learning from other’s reactions and coping experiences</a:t>
          </a:r>
        </a:p>
      </dgm:t>
    </dgm:pt>
    <dgm:pt modelId="{573AE01E-D211-46FF-B35D-1B1DF75EC684}" type="parTrans" cxnId="{03DE7C7E-85B9-4731-B20E-1A74F3529FCF}">
      <dgm:prSet/>
      <dgm:spPr/>
      <dgm:t>
        <a:bodyPr/>
        <a:lstStyle/>
        <a:p>
          <a:endParaRPr lang="en-GB"/>
        </a:p>
      </dgm:t>
    </dgm:pt>
    <dgm:pt modelId="{248CE564-4E1B-4E1F-866A-FA0548B8D6E5}" type="sibTrans" cxnId="{03DE7C7E-85B9-4731-B20E-1A74F3529FCF}">
      <dgm:prSet/>
      <dgm:spPr/>
      <dgm:t>
        <a:bodyPr/>
        <a:lstStyle/>
        <a:p>
          <a:endParaRPr lang="en-GB"/>
        </a:p>
      </dgm:t>
    </dgm:pt>
    <dgm:pt modelId="{6FB3AEF7-B8E2-421D-B6F5-0804224F82C6}" type="pres">
      <dgm:prSet presAssocID="{926BE215-39F5-4FE9-BC22-4C3394472654}" presName="diagram" presStyleCnt="0">
        <dgm:presLayoutVars>
          <dgm:dir/>
          <dgm:resizeHandles val="exact"/>
        </dgm:presLayoutVars>
      </dgm:prSet>
      <dgm:spPr/>
    </dgm:pt>
    <dgm:pt modelId="{D3FEA867-95D6-4E72-9B30-FD9D25B2FE67}" type="pres">
      <dgm:prSet presAssocID="{F2789FFB-2CA1-43D0-B17E-BDB30CF7CE85}" presName="node" presStyleLbl="node1" presStyleIdx="0" presStyleCnt="4">
        <dgm:presLayoutVars>
          <dgm:bulletEnabled val="1"/>
        </dgm:presLayoutVars>
      </dgm:prSet>
      <dgm:spPr/>
    </dgm:pt>
    <dgm:pt modelId="{38E7A6F8-C297-446C-AE10-DFD38621A468}" type="pres">
      <dgm:prSet presAssocID="{22ED1CFF-0299-4018-8CEF-BE88832E2C62}" presName="sibTrans" presStyleCnt="0"/>
      <dgm:spPr/>
    </dgm:pt>
    <dgm:pt modelId="{4240262A-C6AA-4631-8097-0A529E2CA5EE}" type="pres">
      <dgm:prSet presAssocID="{495F692F-AED0-4464-84C3-7298C7A0B490}" presName="node" presStyleLbl="node1" presStyleIdx="1" presStyleCnt="4" custScaleX="121399">
        <dgm:presLayoutVars>
          <dgm:bulletEnabled val="1"/>
        </dgm:presLayoutVars>
      </dgm:prSet>
      <dgm:spPr/>
    </dgm:pt>
    <dgm:pt modelId="{8653B399-11AB-463B-BE74-9FA8BE86B209}" type="pres">
      <dgm:prSet presAssocID="{CCF5A747-0C4F-47EC-9683-21ECE9183D67}" presName="sibTrans" presStyleCnt="0"/>
      <dgm:spPr/>
    </dgm:pt>
    <dgm:pt modelId="{88E3119D-C537-4A41-A427-1951A7DCE0D0}" type="pres">
      <dgm:prSet presAssocID="{D1F6AB53-F413-468C-A96A-93B9E61F8534}" presName="node" presStyleLbl="node1" presStyleIdx="2" presStyleCnt="4">
        <dgm:presLayoutVars>
          <dgm:bulletEnabled val="1"/>
        </dgm:presLayoutVars>
      </dgm:prSet>
      <dgm:spPr/>
    </dgm:pt>
    <dgm:pt modelId="{08EC17FD-DC57-44FE-B222-1F7A6716B281}" type="pres">
      <dgm:prSet presAssocID="{22898ACA-1C70-4A9B-9074-99C0958B6F97}" presName="sibTrans" presStyleCnt="0"/>
      <dgm:spPr/>
    </dgm:pt>
    <dgm:pt modelId="{9E4BAB89-731E-46D2-ACCE-051FF44C40BD}" type="pres">
      <dgm:prSet presAssocID="{4D4FB2A3-7A78-426F-B959-6D3862BA1112}" presName="node" presStyleLbl="node1" presStyleIdx="3" presStyleCnt="4" custScaleX="121550">
        <dgm:presLayoutVars>
          <dgm:bulletEnabled val="1"/>
        </dgm:presLayoutVars>
      </dgm:prSet>
      <dgm:spPr/>
    </dgm:pt>
  </dgm:ptLst>
  <dgm:cxnLst>
    <dgm:cxn modelId="{92EDA411-75E3-4044-A3D6-6E5B1435F8F9}" type="presOf" srcId="{4D4FB2A3-7A78-426F-B959-6D3862BA1112}" destId="{9E4BAB89-731E-46D2-ACCE-051FF44C40BD}" srcOrd="0" destOrd="0" presId="urn:microsoft.com/office/officeart/2005/8/layout/default"/>
    <dgm:cxn modelId="{D5B1F226-5B31-417E-9B09-FA70110BA09C}" srcId="{926BE215-39F5-4FE9-BC22-4C3394472654}" destId="{F2789FFB-2CA1-43D0-B17E-BDB30CF7CE85}" srcOrd="0" destOrd="0" parTransId="{2C44B8A9-6AB7-458D-823F-4D9E1300E716}" sibTransId="{22ED1CFF-0299-4018-8CEF-BE88832E2C62}"/>
    <dgm:cxn modelId="{A4B90870-6B27-4D68-828D-CC968BAB60D1}" type="presOf" srcId="{926BE215-39F5-4FE9-BC22-4C3394472654}" destId="{6FB3AEF7-B8E2-421D-B6F5-0804224F82C6}" srcOrd="0" destOrd="0" presId="urn:microsoft.com/office/officeart/2005/8/layout/default"/>
    <dgm:cxn modelId="{7962E750-F102-45D1-9F39-A3DB4007E719}" srcId="{926BE215-39F5-4FE9-BC22-4C3394472654}" destId="{D1F6AB53-F413-468C-A96A-93B9E61F8534}" srcOrd="2" destOrd="0" parTransId="{A0DB76C1-B7F9-4FE9-8B3C-46B46B0F819D}" sibTransId="{22898ACA-1C70-4A9B-9074-99C0958B6F97}"/>
    <dgm:cxn modelId="{B9C0AE52-AF72-4D3E-858B-3FC9D06E26C9}" type="presOf" srcId="{D1F6AB53-F413-468C-A96A-93B9E61F8534}" destId="{88E3119D-C537-4A41-A427-1951A7DCE0D0}" srcOrd="0" destOrd="0" presId="urn:microsoft.com/office/officeart/2005/8/layout/default"/>
    <dgm:cxn modelId="{03DE7C7E-85B9-4731-B20E-1A74F3529FCF}" srcId="{926BE215-39F5-4FE9-BC22-4C3394472654}" destId="{4D4FB2A3-7A78-426F-B959-6D3862BA1112}" srcOrd="3" destOrd="0" parTransId="{573AE01E-D211-46FF-B35D-1B1DF75EC684}" sibTransId="{248CE564-4E1B-4E1F-866A-FA0548B8D6E5}"/>
    <dgm:cxn modelId="{906201B1-9CF2-4A31-B815-5DCDD05582A3}" type="presOf" srcId="{F2789FFB-2CA1-43D0-B17E-BDB30CF7CE85}" destId="{D3FEA867-95D6-4E72-9B30-FD9D25B2FE67}" srcOrd="0" destOrd="0" presId="urn:microsoft.com/office/officeart/2005/8/layout/default"/>
    <dgm:cxn modelId="{99D79AC1-7629-4281-B763-80EAA5368833}" srcId="{926BE215-39F5-4FE9-BC22-4C3394472654}" destId="{495F692F-AED0-4464-84C3-7298C7A0B490}" srcOrd="1" destOrd="0" parTransId="{396286C8-9B24-4F50-BC4B-68C77D8F19AE}" sibTransId="{CCF5A747-0C4F-47EC-9683-21ECE9183D67}"/>
    <dgm:cxn modelId="{2C4002FF-1F8D-4BD2-A519-4E69110A886D}" type="presOf" srcId="{495F692F-AED0-4464-84C3-7298C7A0B490}" destId="{4240262A-C6AA-4631-8097-0A529E2CA5EE}" srcOrd="0" destOrd="0" presId="urn:microsoft.com/office/officeart/2005/8/layout/default"/>
    <dgm:cxn modelId="{D9B02FF2-640C-4F55-8850-9B7EF1AEBE55}" type="presParOf" srcId="{6FB3AEF7-B8E2-421D-B6F5-0804224F82C6}" destId="{D3FEA867-95D6-4E72-9B30-FD9D25B2FE67}" srcOrd="0" destOrd="0" presId="urn:microsoft.com/office/officeart/2005/8/layout/default"/>
    <dgm:cxn modelId="{46A19459-56C7-4A36-8508-2BE764108201}" type="presParOf" srcId="{6FB3AEF7-B8E2-421D-B6F5-0804224F82C6}" destId="{38E7A6F8-C297-446C-AE10-DFD38621A468}" srcOrd="1" destOrd="0" presId="urn:microsoft.com/office/officeart/2005/8/layout/default"/>
    <dgm:cxn modelId="{B7711AA2-AFF8-48BD-8CE9-28AFFD558519}" type="presParOf" srcId="{6FB3AEF7-B8E2-421D-B6F5-0804224F82C6}" destId="{4240262A-C6AA-4631-8097-0A529E2CA5EE}" srcOrd="2" destOrd="0" presId="urn:microsoft.com/office/officeart/2005/8/layout/default"/>
    <dgm:cxn modelId="{77AF79BB-FA06-4A71-81F7-CBBB4BF462A4}" type="presParOf" srcId="{6FB3AEF7-B8E2-421D-B6F5-0804224F82C6}" destId="{8653B399-11AB-463B-BE74-9FA8BE86B209}" srcOrd="3" destOrd="0" presId="urn:microsoft.com/office/officeart/2005/8/layout/default"/>
    <dgm:cxn modelId="{7FADDCC4-7D18-4C1D-B87A-57F54940779B}" type="presParOf" srcId="{6FB3AEF7-B8E2-421D-B6F5-0804224F82C6}" destId="{88E3119D-C537-4A41-A427-1951A7DCE0D0}" srcOrd="4" destOrd="0" presId="urn:microsoft.com/office/officeart/2005/8/layout/default"/>
    <dgm:cxn modelId="{196D3990-324E-4B82-A701-EDC7EB1E0D9E}" type="presParOf" srcId="{6FB3AEF7-B8E2-421D-B6F5-0804224F82C6}" destId="{08EC17FD-DC57-44FE-B222-1F7A6716B281}" srcOrd="5" destOrd="0" presId="urn:microsoft.com/office/officeart/2005/8/layout/default"/>
    <dgm:cxn modelId="{A1E75597-1DE0-413B-95C1-998C22F158F5}" type="presParOf" srcId="{6FB3AEF7-B8E2-421D-B6F5-0804224F82C6}" destId="{9E4BAB89-731E-46D2-ACCE-051FF44C40B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C0A5B0-29C6-40B6-A43E-67FE1D4C7DAD}" type="doc">
      <dgm:prSet loTypeId="urn:microsoft.com/office/officeart/2005/8/layout/hList7" loCatId="list" qsTypeId="urn:microsoft.com/office/officeart/2005/8/quickstyle/simple2" qsCatId="simple" csTypeId="urn:microsoft.com/office/officeart/2005/8/colors/colorful1" csCatId="colorful" phldr="1"/>
      <dgm:spPr/>
      <dgm:t>
        <a:bodyPr/>
        <a:lstStyle/>
        <a:p>
          <a:endParaRPr lang="en-GB"/>
        </a:p>
      </dgm:t>
    </dgm:pt>
    <dgm:pt modelId="{E7E85AC3-B0C5-46F7-9D94-7331503A21F7}">
      <dgm:prSet phldrT="[Text]"/>
      <dgm:spPr/>
      <dgm:t>
        <a:bodyPr/>
        <a:lstStyle/>
        <a:p>
          <a:r>
            <a:rPr lang="en-GB" dirty="0"/>
            <a:t>Asking curious questions to understand </a:t>
          </a:r>
        </a:p>
      </dgm:t>
    </dgm:pt>
    <dgm:pt modelId="{5D1292A4-284A-46D5-B6EC-FFF57305D500}" type="parTrans" cxnId="{513D20CA-02B6-465E-9F25-D0FF75F2AEA6}">
      <dgm:prSet/>
      <dgm:spPr/>
      <dgm:t>
        <a:bodyPr/>
        <a:lstStyle/>
        <a:p>
          <a:endParaRPr lang="en-GB"/>
        </a:p>
      </dgm:t>
    </dgm:pt>
    <dgm:pt modelId="{39A762FC-F4B0-4224-893D-E2BEB13C9DAB}" type="sibTrans" cxnId="{513D20CA-02B6-465E-9F25-D0FF75F2AEA6}">
      <dgm:prSet/>
      <dgm:spPr/>
      <dgm:t>
        <a:bodyPr/>
        <a:lstStyle/>
        <a:p>
          <a:endParaRPr lang="en-GB"/>
        </a:p>
      </dgm:t>
    </dgm:pt>
    <dgm:pt modelId="{21BF8B71-D591-4733-A0C5-19403796C789}">
      <dgm:prSet/>
      <dgm:spPr/>
      <dgm:t>
        <a:bodyPr/>
        <a:lstStyle/>
        <a:p>
          <a:r>
            <a:rPr lang="en-GB" dirty="0"/>
            <a:t>Reduce reassurance giving and promote independence to boost confidence</a:t>
          </a:r>
        </a:p>
      </dgm:t>
    </dgm:pt>
    <dgm:pt modelId="{CC9B704D-19E3-4AB0-8E90-CAE4E68358F6}" type="parTrans" cxnId="{F1643613-B0C2-4875-A12C-3F0A868DFCCF}">
      <dgm:prSet/>
      <dgm:spPr/>
      <dgm:t>
        <a:bodyPr/>
        <a:lstStyle/>
        <a:p>
          <a:endParaRPr lang="en-GB"/>
        </a:p>
      </dgm:t>
    </dgm:pt>
    <dgm:pt modelId="{C01621C5-2E16-4990-8436-56516AB75CD6}" type="sibTrans" cxnId="{F1643613-B0C2-4875-A12C-3F0A868DFCCF}">
      <dgm:prSet/>
      <dgm:spPr/>
      <dgm:t>
        <a:bodyPr/>
        <a:lstStyle/>
        <a:p>
          <a:endParaRPr lang="en-GB"/>
        </a:p>
      </dgm:t>
    </dgm:pt>
    <dgm:pt modelId="{BCB2539A-03E8-417A-BA98-3F911BF5A68E}">
      <dgm:prSet/>
      <dgm:spPr/>
      <dgm:t>
        <a:bodyPr/>
        <a:lstStyle/>
        <a:p>
          <a:r>
            <a:rPr lang="en-GB" dirty="0"/>
            <a:t>Encourage your child  to think of solutions and problem solve</a:t>
          </a:r>
        </a:p>
      </dgm:t>
    </dgm:pt>
    <dgm:pt modelId="{076C4BC1-9290-4EB8-899F-2B8B2B31F094}" type="parTrans" cxnId="{01D505FF-04AF-4D8C-8612-163D41D84ACA}">
      <dgm:prSet/>
      <dgm:spPr/>
      <dgm:t>
        <a:bodyPr/>
        <a:lstStyle/>
        <a:p>
          <a:endParaRPr lang="en-GB"/>
        </a:p>
      </dgm:t>
    </dgm:pt>
    <dgm:pt modelId="{86C5BB71-258E-432A-8C76-5E4FACA74A90}" type="sibTrans" cxnId="{01D505FF-04AF-4D8C-8612-163D41D84ACA}">
      <dgm:prSet/>
      <dgm:spPr/>
      <dgm:t>
        <a:bodyPr/>
        <a:lstStyle/>
        <a:p>
          <a:endParaRPr lang="en-GB"/>
        </a:p>
      </dgm:t>
    </dgm:pt>
    <dgm:pt modelId="{3760EB20-4F2B-4D10-BA39-A9755F0CF176}" type="pres">
      <dgm:prSet presAssocID="{48C0A5B0-29C6-40B6-A43E-67FE1D4C7DAD}" presName="Name0" presStyleCnt="0">
        <dgm:presLayoutVars>
          <dgm:dir/>
          <dgm:resizeHandles val="exact"/>
        </dgm:presLayoutVars>
      </dgm:prSet>
      <dgm:spPr/>
    </dgm:pt>
    <dgm:pt modelId="{5DDE5676-12E9-47D7-87AF-F8BEDFB56084}" type="pres">
      <dgm:prSet presAssocID="{48C0A5B0-29C6-40B6-A43E-67FE1D4C7DAD}" presName="fgShape" presStyleLbl="fgShp" presStyleIdx="0" presStyleCnt="1"/>
      <dgm:spPr/>
    </dgm:pt>
    <dgm:pt modelId="{4A52F688-7191-4566-A1F4-653DA6CFD086}" type="pres">
      <dgm:prSet presAssocID="{48C0A5B0-29C6-40B6-A43E-67FE1D4C7DAD}" presName="linComp" presStyleCnt="0"/>
      <dgm:spPr/>
    </dgm:pt>
    <dgm:pt modelId="{61FA2536-3E42-422C-BDD7-6BB2F243F42F}" type="pres">
      <dgm:prSet presAssocID="{E7E85AC3-B0C5-46F7-9D94-7331503A21F7}" presName="compNode" presStyleCnt="0"/>
      <dgm:spPr/>
    </dgm:pt>
    <dgm:pt modelId="{8BF339DF-4774-4E9D-A927-35434B493317}" type="pres">
      <dgm:prSet presAssocID="{E7E85AC3-B0C5-46F7-9D94-7331503A21F7}" presName="bkgdShape" presStyleLbl="node1" presStyleIdx="0" presStyleCnt="3"/>
      <dgm:spPr/>
    </dgm:pt>
    <dgm:pt modelId="{22ED1E4B-7393-4EBC-806A-18790F6E0CA2}" type="pres">
      <dgm:prSet presAssocID="{E7E85AC3-B0C5-46F7-9D94-7331503A21F7}" presName="nodeTx" presStyleLbl="node1" presStyleIdx="0" presStyleCnt="3">
        <dgm:presLayoutVars>
          <dgm:bulletEnabled val="1"/>
        </dgm:presLayoutVars>
      </dgm:prSet>
      <dgm:spPr/>
    </dgm:pt>
    <dgm:pt modelId="{9C94B47F-247F-4DB7-9621-AAE28C729CD7}" type="pres">
      <dgm:prSet presAssocID="{E7E85AC3-B0C5-46F7-9D94-7331503A21F7}" presName="invisiNode" presStyleLbl="node1" presStyleIdx="0" presStyleCnt="3"/>
      <dgm:spPr/>
    </dgm:pt>
    <dgm:pt modelId="{7FD0FE4B-98ED-4F48-B10D-634968FA58D1}" type="pres">
      <dgm:prSet presAssocID="{E7E85AC3-B0C5-46F7-9D94-7331503A21F7}"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Thumbs up sign with solid fill"/>
        </a:ext>
      </dgm:extLst>
    </dgm:pt>
    <dgm:pt modelId="{FBC2D791-1469-4DBB-9234-829E5C14D931}" type="pres">
      <dgm:prSet presAssocID="{39A762FC-F4B0-4224-893D-E2BEB13C9DAB}" presName="sibTrans" presStyleLbl="sibTrans2D1" presStyleIdx="0" presStyleCnt="0"/>
      <dgm:spPr/>
    </dgm:pt>
    <dgm:pt modelId="{74DA732C-EB42-4D7A-84E9-BABB772E7ADE}" type="pres">
      <dgm:prSet presAssocID="{21BF8B71-D591-4733-A0C5-19403796C789}" presName="compNode" presStyleCnt="0"/>
      <dgm:spPr/>
    </dgm:pt>
    <dgm:pt modelId="{397ABFF2-B62D-439C-A004-2E0A50E47643}" type="pres">
      <dgm:prSet presAssocID="{21BF8B71-D591-4733-A0C5-19403796C789}" presName="bkgdShape" presStyleLbl="node1" presStyleIdx="1" presStyleCnt="3" custLinFactNeighborX="1998" custLinFactNeighborY="-679"/>
      <dgm:spPr/>
    </dgm:pt>
    <dgm:pt modelId="{F896FCF1-F41F-41D5-B2E8-5EF2B7218EEA}" type="pres">
      <dgm:prSet presAssocID="{21BF8B71-D591-4733-A0C5-19403796C789}" presName="nodeTx" presStyleLbl="node1" presStyleIdx="1" presStyleCnt="3">
        <dgm:presLayoutVars>
          <dgm:bulletEnabled val="1"/>
        </dgm:presLayoutVars>
      </dgm:prSet>
      <dgm:spPr/>
    </dgm:pt>
    <dgm:pt modelId="{AE99CC04-6B89-4E8A-90BC-A4F28D72EFE3}" type="pres">
      <dgm:prSet presAssocID="{21BF8B71-D591-4733-A0C5-19403796C789}" presName="invisiNode" presStyleLbl="node1" presStyleIdx="1" presStyleCnt="3"/>
      <dgm:spPr/>
    </dgm:pt>
    <dgm:pt modelId="{605B26AE-4068-4551-B244-62B7CBFF1D1A}" type="pres">
      <dgm:prSet presAssocID="{21BF8B71-D591-4733-A0C5-19403796C789}" presName="imagNode"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peech with solid fill"/>
        </a:ext>
      </dgm:extLst>
    </dgm:pt>
    <dgm:pt modelId="{12E88B4C-E2D4-4C78-84AB-4112D7F247C5}" type="pres">
      <dgm:prSet presAssocID="{C01621C5-2E16-4990-8436-56516AB75CD6}" presName="sibTrans" presStyleLbl="sibTrans2D1" presStyleIdx="0" presStyleCnt="0"/>
      <dgm:spPr/>
    </dgm:pt>
    <dgm:pt modelId="{83F04C2D-F8EE-4B70-A389-20BF3647953B}" type="pres">
      <dgm:prSet presAssocID="{BCB2539A-03E8-417A-BA98-3F911BF5A68E}" presName="compNode" presStyleCnt="0"/>
      <dgm:spPr/>
    </dgm:pt>
    <dgm:pt modelId="{3C37F3D1-63A5-4D3C-9B45-D80C3BC40E05}" type="pres">
      <dgm:prSet presAssocID="{BCB2539A-03E8-417A-BA98-3F911BF5A68E}" presName="bkgdShape" presStyleLbl="node1" presStyleIdx="2" presStyleCnt="3"/>
      <dgm:spPr/>
    </dgm:pt>
    <dgm:pt modelId="{30359D8F-1CAA-4560-95E8-B51E48CBEA75}" type="pres">
      <dgm:prSet presAssocID="{BCB2539A-03E8-417A-BA98-3F911BF5A68E}" presName="nodeTx" presStyleLbl="node1" presStyleIdx="2" presStyleCnt="3">
        <dgm:presLayoutVars>
          <dgm:bulletEnabled val="1"/>
        </dgm:presLayoutVars>
      </dgm:prSet>
      <dgm:spPr/>
    </dgm:pt>
    <dgm:pt modelId="{2EAC9335-793A-4B9C-9846-D23490758AC3}" type="pres">
      <dgm:prSet presAssocID="{BCB2539A-03E8-417A-BA98-3F911BF5A68E}" presName="invisiNode" presStyleLbl="node1" presStyleIdx="2" presStyleCnt="3"/>
      <dgm:spPr/>
    </dgm:pt>
    <dgm:pt modelId="{372E94F5-ACFE-4478-808C-B16CC24D7521}" type="pres">
      <dgm:prSet presAssocID="{BCB2539A-03E8-417A-BA98-3F911BF5A68E}" presName="imagNode"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Person with idea with solid fill"/>
        </a:ext>
      </dgm:extLst>
    </dgm:pt>
  </dgm:ptLst>
  <dgm:cxnLst>
    <dgm:cxn modelId="{F1643613-B0C2-4875-A12C-3F0A868DFCCF}" srcId="{48C0A5B0-29C6-40B6-A43E-67FE1D4C7DAD}" destId="{21BF8B71-D591-4733-A0C5-19403796C789}" srcOrd="1" destOrd="0" parTransId="{CC9B704D-19E3-4AB0-8E90-CAE4E68358F6}" sibTransId="{C01621C5-2E16-4990-8436-56516AB75CD6}"/>
    <dgm:cxn modelId="{FA95813C-275A-438E-B1E8-3840A6341624}" type="presOf" srcId="{E7E85AC3-B0C5-46F7-9D94-7331503A21F7}" destId="{22ED1E4B-7393-4EBC-806A-18790F6E0CA2}" srcOrd="1" destOrd="0" presId="urn:microsoft.com/office/officeart/2005/8/layout/hList7"/>
    <dgm:cxn modelId="{6F085742-3442-4ACA-B046-684E76022374}" type="presOf" srcId="{21BF8B71-D591-4733-A0C5-19403796C789}" destId="{397ABFF2-B62D-439C-A004-2E0A50E47643}" srcOrd="0" destOrd="0" presId="urn:microsoft.com/office/officeart/2005/8/layout/hList7"/>
    <dgm:cxn modelId="{35C3AA68-2DE1-42FB-84C3-61BBCCA73AC1}" type="presOf" srcId="{39A762FC-F4B0-4224-893D-E2BEB13C9DAB}" destId="{FBC2D791-1469-4DBB-9234-829E5C14D931}" srcOrd="0" destOrd="0" presId="urn:microsoft.com/office/officeart/2005/8/layout/hList7"/>
    <dgm:cxn modelId="{797E3B50-E03A-4770-8818-06CC5AB2A617}" type="presOf" srcId="{BCB2539A-03E8-417A-BA98-3F911BF5A68E}" destId="{3C37F3D1-63A5-4D3C-9B45-D80C3BC40E05}" srcOrd="0" destOrd="0" presId="urn:microsoft.com/office/officeart/2005/8/layout/hList7"/>
    <dgm:cxn modelId="{02D6B480-9EFC-4E9F-856B-E7C6BFA8E954}" type="presOf" srcId="{BCB2539A-03E8-417A-BA98-3F911BF5A68E}" destId="{30359D8F-1CAA-4560-95E8-B51E48CBEA75}" srcOrd="1" destOrd="0" presId="urn:microsoft.com/office/officeart/2005/8/layout/hList7"/>
    <dgm:cxn modelId="{2D547EA8-FA82-4370-86C5-48AC4067D6E4}" type="presOf" srcId="{C01621C5-2E16-4990-8436-56516AB75CD6}" destId="{12E88B4C-E2D4-4C78-84AB-4112D7F247C5}" srcOrd="0" destOrd="0" presId="urn:microsoft.com/office/officeart/2005/8/layout/hList7"/>
    <dgm:cxn modelId="{91C399BE-69AD-4025-AE1C-71B5083ED12E}" type="presOf" srcId="{E7E85AC3-B0C5-46F7-9D94-7331503A21F7}" destId="{8BF339DF-4774-4E9D-A927-35434B493317}" srcOrd="0" destOrd="0" presId="urn:microsoft.com/office/officeart/2005/8/layout/hList7"/>
    <dgm:cxn modelId="{513D20CA-02B6-465E-9F25-D0FF75F2AEA6}" srcId="{48C0A5B0-29C6-40B6-A43E-67FE1D4C7DAD}" destId="{E7E85AC3-B0C5-46F7-9D94-7331503A21F7}" srcOrd="0" destOrd="0" parTransId="{5D1292A4-284A-46D5-B6EC-FFF57305D500}" sibTransId="{39A762FC-F4B0-4224-893D-E2BEB13C9DAB}"/>
    <dgm:cxn modelId="{2C23D4EE-117B-405A-8054-4410C3A8EB58}" type="presOf" srcId="{21BF8B71-D591-4733-A0C5-19403796C789}" destId="{F896FCF1-F41F-41D5-B2E8-5EF2B7218EEA}" srcOrd="1" destOrd="0" presId="urn:microsoft.com/office/officeart/2005/8/layout/hList7"/>
    <dgm:cxn modelId="{D5607AFE-18A6-4DED-A2AA-E10192DCDC2B}" type="presOf" srcId="{48C0A5B0-29C6-40B6-A43E-67FE1D4C7DAD}" destId="{3760EB20-4F2B-4D10-BA39-A9755F0CF176}" srcOrd="0" destOrd="0" presId="urn:microsoft.com/office/officeart/2005/8/layout/hList7"/>
    <dgm:cxn modelId="{01D505FF-04AF-4D8C-8612-163D41D84ACA}" srcId="{48C0A5B0-29C6-40B6-A43E-67FE1D4C7DAD}" destId="{BCB2539A-03E8-417A-BA98-3F911BF5A68E}" srcOrd="2" destOrd="0" parTransId="{076C4BC1-9290-4EB8-899F-2B8B2B31F094}" sibTransId="{86C5BB71-258E-432A-8C76-5E4FACA74A90}"/>
    <dgm:cxn modelId="{B3FC8820-441E-4412-958D-20CFD39BA8DF}" type="presParOf" srcId="{3760EB20-4F2B-4D10-BA39-A9755F0CF176}" destId="{5DDE5676-12E9-47D7-87AF-F8BEDFB56084}" srcOrd="0" destOrd="0" presId="urn:microsoft.com/office/officeart/2005/8/layout/hList7"/>
    <dgm:cxn modelId="{868496EB-5C5A-413F-B1EB-31442E5A72FD}" type="presParOf" srcId="{3760EB20-4F2B-4D10-BA39-A9755F0CF176}" destId="{4A52F688-7191-4566-A1F4-653DA6CFD086}" srcOrd="1" destOrd="0" presId="urn:microsoft.com/office/officeart/2005/8/layout/hList7"/>
    <dgm:cxn modelId="{2CDF9881-3B53-40C8-BDEB-78A41DE7C188}" type="presParOf" srcId="{4A52F688-7191-4566-A1F4-653DA6CFD086}" destId="{61FA2536-3E42-422C-BDD7-6BB2F243F42F}" srcOrd="0" destOrd="0" presId="urn:microsoft.com/office/officeart/2005/8/layout/hList7"/>
    <dgm:cxn modelId="{DB773411-7ACA-4807-9BF5-8822C2A62588}" type="presParOf" srcId="{61FA2536-3E42-422C-BDD7-6BB2F243F42F}" destId="{8BF339DF-4774-4E9D-A927-35434B493317}" srcOrd="0" destOrd="0" presId="urn:microsoft.com/office/officeart/2005/8/layout/hList7"/>
    <dgm:cxn modelId="{9A777A96-B40F-49CE-B57E-024F0909AE7B}" type="presParOf" srcId="{61FA2536-3E42-422C-BDD7-6BB2F243F42F}" destId="{22ED1E4B-7393-4EBC-806A-18790F6E0CA2}" srcOrd="1" destOrd="0" presId="urn:microsoft.com/office/officeart/2005/8/layout/hList7"/>
    <dgm:cxn modelId="{23D4597A-D33D-469E-B344-91953DA6F5C0}" type="presParOf" srcId="{61FA2536-3E42-422C-BDD7-6BB2F243F42F}" destId="{9C94B47F-247F-4DB7-9621-AAE28C729CD7}" srcOrd="2" destOrd="0" presId="urn:microsoft.com/office/officeart/2005/8/layout/hList7"/>
    <dgm:cxn modelId="{33840BFF-AA53-4DB0-9B38-2318190809EF}" type="presParOf" srcId="{61FA2536-3E42-422C-BDD7-6BB2F243F42F}" destId="{7FD0FE4B-98ED-4F48-B10D-634968FA58D1}" srcOrd="3" destOrd="0" presId="urn:microsoft.com/office/officeart/2005/8/layout/hList7"/>
    <dgm:cxn modelId="{7DF42382-D822-4DE7-860B-B165FEF44104}" type="presParOf" srcId="{4A52F688-7191-4566-A1F4-653DA6CFD086}" destId="{FBC2D791-1469-4DBB-9234-829E5C14D931}" srcOrd="1" destOrd="0" presId="urn:microsoft.com/office/officeart/2005/8/layout/hList7"/>
    <dgm:cxn modelId="{D2A0E19A-6E05-49B5-9E33-CBE611C91763}" type="presParOf" srcId="{4A52F688-7191-4566-A1F4-653DA6CFD086}" destId="{74DA732C-EB42-4D7A-84E9-BABB772E7ADE}" srcOrd="2" destOrd="0" presId="urn:microsoft.com/office/officeart/2005/8/layout/hList7"/>
    <dgm:cxn modelId="{BC638E29-3FD2-4727-9694-04F8EF1BF8B7}" type="presParOf" srcId="{74DA732C-EB42-4D7A-84E9-BABB772E7ADE}" destId="{397ABFF2-B62D-439C-A004-2E0A50E47643}" srcOrd="0" destOrd="0" presId="urn:microsoft.com/office/officeart/2005/8/layout/hList7"/>
    <dgm:cxn modelId="{A1A0ABF2-3700-4DE4-BE26-276779BA7646}" type="presParOf" srcId="{74DA732C-EB42-4D7A-84E9-BABB772E7ADE}" destId="{F896FCF1-F41F-41D5-B2E8-5EF2B7218EEA}" srcOrd="1" destOrd="0" presId="urn:microsoft.com/office/officeart/2005/8/layout/hList7"/>
    <dgm:cxn modelId="{427801E6-F689-4831-AB59-0BBDFAC59275}" type="presParOf" srcId="{74DA732C-EB42-4D7A-84E9-BABB772E7ADE}" destId="{AE99CC04-6B89-4E8A-90BC-A4F28D72EFE3}" srcOrd="2" destOrd="0" presId="urn:microsoft.com/office/officeart/2005/8/layout/hList7"/>
    <dgm:cxn modelId="{27B8BAA6-54BF-444C-8664-A20BFC07A14A}" type="presParOf" srcId="{74DA732C-EB42-4D7A-84E9-BABB772E7ADE}" destId="{605B26AE-4068-4551-B244-62B7CBFF1D1A}" srcOrd="3" destOrd="0" presId="urn:microsoft.com/office/officeart/2005/8/layout/hList7"/>
    <dgm:cxn modelId="{78948BB6-8431-4DA6-9955-AA18F0688AE8}" type="presParOf" srcId="{4A52F688-7191-4566-A1F4-653DA6CFD086}" destId="{12E88B4C-E2D4-4C78-84AB-4112D7F247C5}" srcOrd="3" destOrd="0" presId="urn:microsoft.com/office/officeart/2005/8/layout/hList7"/>
    <dgm:cxn modelId="{8764A686-0EC8-4F58-8AE7-6F1B8A178C8F}" type="presParOf" srcId="{4A52F688-7191-4566-A1F4-653DA6CFD086}" destId="{83F04C2D-F8EE-4B70-A389-20BF3647953B}" srcOrd="4" destOrd="0" presId="urn:microsoft.com/office/officeart/2005/8/layout/hList7"/>
    <dgm:cxn modelId="{31D0369E-1D75-4B2E-A3F7-87C8D64340A5}" type="presParOf" srcId="{83F04C2D-F8EE-4B70-A389-20BF3647953B}" destId="{3C37F3D1-63A5-4D3C-9B45-D80C3BC40E05}" srcOrd="0" destOrd="0" presId="urn:microsoft.com/office/officeart/2005/8/layout/hList7"/>
    <dgm:cxn modelId="{0B93B0E3-E853-4B0F-BD85-2A334D2D5AD2}" type="presParOf" srcId="{83F04C2D-F8EE-4B70-A389-20BF3647953B}" destId="{30359D8F-1CAA-4560-95E8-B51E48CBEA75}" srcOrd="1" destOrd="0" presId="urn:microsoft.com/office/officeart/2005/8/layout/hList7"/>
    <dgm:cxn modelId="{8E629F2B-6E5D-4CCD-92E3-B0554FEC7EA4}" type="presParOf" srcId="{83F04C2D-F8EE-4B70-A389-20BF3647953B}" destId="{2EAC9335-793A-4B9C-9846-D23490758AC3}" srcOrd="2" destOrd="0" presId="urn:microsoft.com/office/officeart/2005/8/layout/hList7"/>
    <dgm:cxn modelId="{5E5F0432-3F67-48E0-ABD8-2EDA19A795D1}" type="presParOf" srcId="{83F04C2D-F8EE-4B70-A389-20BF3647953B}" destId="{372E94F5-ACFE-4478-808C-B16CC24D752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FEA867-95D6-4E72-9B30-FD9D25B2FE67}">
      <dsp:nvSpPr>
        <dsp:cNvPr id="0" name=""/>
        <dsp:cNvSpPr/>
      </dsp:nvSpPr>
      <dsp:spPr>
        <a:xfrm>
          <a:off x="4218" y="247163"/>
          <a:ext cx="3065618" cy="1839371"/>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chemeClr val="tx1"/>
              </a:solidFill>
              <a:latin typeface="+mj-lt"/>
              <a:cs typeface="Calibri"/>
            </a:rPr>
            <a:t>Anxiety is one of the most common types of mental health difficulties</a:t>
          </a:r>
        </a:p>
      </dsp:txBody>
      <dsp:txXfrm>
        <a:off x="4218" y="247163"/>
        <a:ext cx="3065618" cy="1839371"/>
      </dsp:txXfrm>
    </dsp:sp>
    <dsp:sp modelId="{4240262A-C6AA-4631-8097-0A529E2CA5EE}">
      <dsp:nvSpPr>
        <dsp:cNvPr id="0" name=""/>
        <dsp:cNvSpPr/>
      </dsp:nvSpPr>
      <dsp:spPr>
        <a:xfrm>
          <a:off x="3376399" y="247163"/>
          <a:ext cx="3721630" cy="183937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0" kern="1200" dirty="0">
              <a:solidFill>
                <a:schemeClr val="tx1"/>
              </a:solidFill>
              <a:latin typeface="+mj-lt"/>
              <a:cs typeface="Calibri"/>
            </a:rPr>
            <a:t> </a:t>
          </a:r>
          <a:r>
            <a:rPr lang="en-US" sz="2000" b="1" kern="1200" dirty="0">
              <a:solidFill>
                <a:schemeClr val="tx1"/>
              </a:solidFill>
              <a:latin typeface="+mj-lt"/>
              <a:cs typeface="Calibri"/>
            </a:rPr>
            <a:t>Anxiety is a normal emotion and can enhance our performance </a:t>
          </a:r>
          <a:endParaRPr lang="en-US" sz="1800" b="1" kern="1200" dirty="0">
            <a:solidFill>
              <a:schemeClr val="tx1"/>
            </a:solidFill>
            <a:latin typeface="+mj-lt"/>
            <a:cs typeface="Calibri"/>
          </a:endParaRPr>
        </a:p>
      </dsp:txBody>
      <dsp:txXfrm>
        <a:off x="3376399" y="247163"/>
        <a:ext cx="3721630" cy="1839371"/>
      </dsp:txXfrm>
    </dsp:sp>
    <dsp:sp modelId="{88E3119D-C537-4A41-A427-1951A7DCE0D0}">
      <dsp:nvSpPr>
        <dsp:cNvPr id="0" name=""/>
        <dsp:cNvSpPr/>
      </dsp:nvSpPr>
      <dsp:spPr>
        <a:xfrm>
          <a:off x="1903" y="2393096"/>
          <a:ext cx="3065618" cy="1839371"/>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chemeClr val="tx1"/>
              </a:solidFill>
              <a:latin typeface="+mj-lt"/>
              <a:cs typeface="Calibri"/>
            </a:rPr>
            <a:t>Anxiety can become problematic when it is severe, frequent and interferes with everyday life</a:t>
          </a:r>
        </a:p>
      </dsp:txBody>
      <dsp:txXfrm>
        <a:off x="1903" y="2393096"/>
        <a:ext cx="3065618" cy="1839371"/>
      </dsp:txXfrm>
    </dsp:sp>
    <dsp:sp modelId="{9E4BAB89-731E-46D2-ACCE-051FF44C40BD}">
      <dsp:nvSpPr>
        <dsp:cNvPr id="0" name=""/>
        <dsp:cNvSpPr/>
      </dsp:nvSpPr>
      <dsp:spPr>
        <a:xfrm>
          <a:off x="3374084" y="2393096"/>
          <a:ext cx="3726259" cy="1839371"/>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chemeClr val="tx1"/>
              </a:solidFill>
              <a:latin typeface="+mj-lt"/>
              <a:cs typeface="Calibri"/>
            </a:rPr>
            <a:t>Anxiety is made up of different factors including genes, adverse life events, learning from other’s reactions and coping experiences</a:t>
          </a:r>
        </a:p>
      </dsp:txBody>
      <dsp:txXfrm>
        <a:off x="3374084" y="2393096"/>
        <a:ext cx="3726259" cy="18393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F339DF-4774-4E9D-A927-35434B493317}">
      <dsp:nvSpPr>
        <dsp:cNvPr id="0" name=""/>
        <dsp:cNvSpPr/>
      </dsp:nvSpPr>
      <dsp:spPr>
        <a:xfrm>
          <a:off x="1655" y="0"/>
          <a:ext cx="2576270" cy="283727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Asking curious questions to understand </a:t>
          </a:r>
        </a:p>
      </dsp:txBody>
      <dsp:txXfrm>
        <a:off x="1655" y="1134909"/>
        <a:ext cx="2576270" cy="1134909"/>
      </dsp:txXfrm>
    </dsp:sp>
    <dsp:sp modelId="{7FD0FE4B-98ED-4F48-B10D-634968FA58D1}">
      <dsp:nvSpPr>
        <dsp:cNvPr id="0" name=""/>
        <dsp:cNvSpPr/>
      </dsp:nvSpPr>
      <dsp:spPr>
        <a:xfrm>
          <a:off x="817385" y="170236"/>
          <a:ext cx="944812" cy="944812"/>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397ABFF2-B62D-439C-A004-2E0A50E47643}">
      <dsp:nvSpPr>
        <dsp:cNvPr id="0" name=""/>
        <dsp:cNvSpPr/>
      </dsp:nvSpPr>
      <dsp:spPr>
        <a:xfrm>
          <a:off x="2706688" y="0"/>
          <a:ext cx="2576270" cy="2837273"/>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Reduce reassurance giving and promote independence to boost confidence</a:t>
          </a:r>
        </a:p>
      </dsp:txBody>
      <dsp:txXfrm>
        <a:off x="2706688" y="1134909"/>
        <a:ext cx="2576270" cy="1134909"/>
      </dsp:txXfrm>
    </dsp:sp>
    <dsp:sp modelId="{605B26AE-4068-4551-B244-62B7CBFF1D1A}">
      <dsp:nvSpPr>
        <dsp:cNvPr id="0" name=""/>
        <dsp:cNvSpPr/>
      </dsp:nvSpPr>
      <dsp:spPr>
        <a:xfrm>
          <a:off x="3470943" y="170236"/>
          <a:ext cx="944812" cy="944812"/>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3C37F3D1-63A5-4D3C-9B45-D80C3BC40E05}">
      <dsp:nvSpPr>
        <dsp:cNvPr id="0" name=""/>
        <dsp:cNvSpPr/>
      </dsp:nvSpPr>
      <dsp:spPr>
        <a:xfrm>
          <a:off x="5308773" y="0"/>
          <a:ext cx="2576270" cy="2837273"/>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Encourage your child  to think of solutions and problem solve</a:t>
          </a:r>
        </a:p>
      </dsp:txBody>
      <dsp:txXfrm>
        <a:off x="5308773" y="1134909"/>
        <a:ext cx="2576270" cy="1134909"/>
      </dsp:txXfrm>
    </dsp:sp>
    <dsp:sp modelId="{372E94F5-ACFE-4478-808C-B16CC24D7521}">
      <dsp:nvSpPr>
        <dsp:cNvPr id="0" name=""/>
        <dsp:cNvSpPr/>
      </dsp:nvSpPr>
      <dsp:spPr>
        <a:xfrm>
          <a:off x="6124502" y="170236"/>
          <a:ext cx="944812" cy="944812"/>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5DDE5676-12E9-47D7-87AF-F8BEDFB56084}">
      <dsp:nvSpPr>
        <dsp:cNvPr id="0" name=""/>
        <dsp:cNvSpPr/>
      </dsp:nvSpPr>
      <dsp:spPr>
        <a:xfrm>
          <a:off x="315467" y="2269819"/>
          <a:ext cx="7255764" cy="425591"/>
        </a:xfrm>
        <a:prstGeom prst="leftRight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919163" y="744538"/>
            <a:ext cx="4960937"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Shape 4"/>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5976812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surveymonkey.co.uk/r/V9T2KBZ"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a:latin typeface="Calibri"/>
                <a:cs typeface="Calibri"/>
              </a:rPr>
              <a:t>RJ</a:t>
            </a:r>
          </a:p>
        </p:txBody>
      </p:sp>
    </p:spTree>
    <p:extLst>
      <p:ext uri="{BB962C8B-B14F-4D97-AF65-F5344CB8AC3E}">
        <p14:creationId xmlns:p14="http://schemas.microsoft.com/office/powerpoint/2010/main" val="1063328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RJ &amp; KK</a:t>
            </a:r>
          </a:p>
        </p:txBody>
      </p:sp>
    </p:spTree>
    <p:extLst>
      <p:ext uri="{BB962C8B-B14F-4D97-AF65-F5344CB8AC3E}">
        <p14:creationId xmlns:p14="http://schemas.microsoft.com/office/powerpoint/2010/main" val="1680979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3500" indent="0">
              <a:lnSpc>
                <a:spcPct val="90000"/>
              </a:lnSpc>
              <a:spcBef>
                <a:spcPts val="1200"/>
              </a:spcBef>
              <a:spcAft>
                <a:spcPts val="200"/>
              </a:spcAft>
              <a:buNone/>
            </a:pPr>
            <a:r>
              <a:rPr lang="en-US" dirty="0"/>
              <a:t>KK</a:t>
            </a:r>
          </a:p>
          <a:p>
            <a:pPr marL="63500" indent="0">
              <a:lnSpc>
                <a:spcPct val="90000"/>
              </a:lnSpc>
              <a:spcBef>
                <a:spcPts val="1200"/>
              </a:spcBef>
              <a:spcAft>
                <a:spcPts val="200"/>
              </a:spcAft>
              <a:buNone/>
            </a:pPr>
            <a:endParaRPr lang="en-US" dirty="0"/>
          </a:p>
          <a:p>
            <a:pPr marL="63500" indent="0">
              <a:lnSpc>
                <a:spcPct val="90000"/>
              </a:lnSpc>
              <a:spcBef>
                <a:spcPts val="1200"/>
              </a:spcBef>
              <a:spcAft>
                <a:spcPts val="200"/>
              </a:spcAft>
              <a:buNone/>
            </a:pPr>
            <a:r>
              <a:rPr lang="en-US" dirty="0"/>
              <a:t>Anxiety can mean different things to different people! </a:t>
            </a:r>
          </a:p>
          <a:p>
            <a:pPr marL="63500" indent="0">
              <a:lnSpc>
                <a:spcPct val="90000"/>
              </a:lnSpc>
              <a:spcBef>
                <a:spcPts val="1200"/>
              </a:spcBef>
              <a:spcAft>
                <a:spcPts val="200"/>
              </a:spcAft>
              <a:buNone/>
            </a:pPr>
            <a:endParaRPr lang="en-US" dirty="0"/>
          </a:p>
          <a:p>
            <a:pPr marL="63500" indent="0">
              <a:lnSpc>
                <a:spcPct val="90000"/>
              </a:lnSpc>
              <a:spcBef>
                <a:spcPts val="1200"/>
              </a:spcBef>
              <a:spcAft>
                <a:spcPts val="200"/>
              </a:spcAft>
              <a:buNone/>
            </a:pPr>
            <a:r>
              <a:rPr lang="en-US" dirty="0"/>
              <a:t>We all experience anxious thoughts or feelings at some point in our lives.</a:t>
            </a:r>
          </a:p>
          <a:p>
            <a:pPr marL="63500" indent="0">
              <a:lnSpc>
                <a:spcPct val="90000"/>
              </a:lnSpc>
              <a:spcBef>
                <a:spcPts val="1200"/>
              </a:spcBef>
              <a:spcAft>
                <a:spcPts val="200"/>
              </a:spcAft>
              <a:buNone/>
            </a:pPr>
            <a:endParaRPr lang="en-US" dirty="0"/>
          </a:p>
          <a:p>
            <a:pPr marL="63500" indent="0">
              <a:lnSpc>
                <a:spcPct val="90000"/>
              </a:lnSpc>
              <a:spcBef>
                <a:spcPts val="1200"/>
              </a:spcBef>
              <a:spcAft>
                <a:spcPts val="200"/>
              </a:spcAft>
              <a:buNone/>
            </a:pPr>
            <a:r>
              <a:rPr lang="en-US" dirty="0"/>
              <a:t>What does the word ‘anxiety’ mean to you?</a:t>
            </a:r>
            <a:endParaRPr lang="en-GB"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3538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RJ </a:t>
            </a:r>
          </a:p>
        </p:txBody>
      </p:sp>
    </p:spTree>
    <p:extLst>
      <p:ext uri="{BB962C8B-B14F-4D97-AF65-F5344CB8AC3E}">
        <p14:creationId xmlns:p14="http://schemas.microsoft.com/office/powerpoint/2010/main" val="2170734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KK – very uncomfortable </a:t>
            </a:r>
          </a:p>
          <a:p>
            <a:pPr marL="0" indent="0">
              <a:buNone/>
            </a:pPr>
            <a:endParaRPr lang="en-GB"/>
          </a:p>
          <a:p>
            <a:pPr marL="0" indent="0">
              <a:buNone/>
            </a:pPr>
            <a:r>
              <a:rPr lang="en-GB"/>
              <a:t>As we have seen in the video – anxiety triggers a "survival mode" in our brains and bodies (sympathetic nervous system) and preparing us to fight, flight, freeze. </a:t>
            </a:r>
          </a:p>
          <a:p>
            <a:pPr marL="0" indent="0">
              <a:buNone/>
            </a:pPr>
            <a:endParaRPr lang="en-GB"/>
          </a:p>
          <a:p>
            <a:pPr marL="0" indent="0">
              <a:buNone/>
            </a:pPr>
            <a:endParaRPr lang="en-GB"/>
          </a:p>
        </p:txBody>
      </p:sp>
    </p:spTree>
    <p:extLst>
      <p:ext uri="{BB962C8B-B14F-4D97-AF65-F5344CB8AC3E}">
        <p14:creationId xmlns:p14="http://schemas.microsoft.com/office/powerpoint/2010/main" val="2687718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dirty="0"/>
              <a:t>KK</a:t>
            </a:r>
          </a:p>
          <a:p>
            <a:pPr>
              <a:buNone/>
            </a:pPr>
            <a:r>
              <a:rPr lang="en-US" dirty="0"/>
              <a:t>Mental health is about how our thoughts, emotions, physical sensations and behaviours interact and impact.</a:t>
            </a:r>
          </a:p>
          <a:p>
            <a:pPr>
              <a:buNone/>
            </a:pPr>
            <a:r>
              <a:rPr lang="en-US" dirty="0"/>
              <a:t>We follow an approach informed by cognitive behaviour therapy where we look at behaviour change and management of physical effects of anxiety.</a:t>
            </a:r>
          </a:p>
          <a:p>
            <a:pPr>
              <a:buNone/>
            </a:pPr>
            <a:endParaRPr lang="en-US" dirty="0">
              <a:latin typeface="Calibri"/>
              <a:cs typeface="Calibri"/>
            </a:endParaRPr>
          </a:p>
        </p:txBody>
      </p:sp>
    </p:spTree>
    <p:extLst>
      <p:ext uri="{BB962C8B-B14F-4D97-AF65-F5344CB8AC3E}">
        <p14:creationId xmlns:p14="http://schemas.microsoft.com/office/powerpoint/2010/main" val="243412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a:latin typeface="Calibri"/>
                <a:cs typeface="Calibri"/>
              </a:rPr>
              <a:t>KK &amp; RJ</a:t>
            </a:r>
          </a:p>
        </p:txBody>
      </p:sp>
    </p:spTree>
    <p:extLst>
      <p:ext uri="{BB962C8B-B14F-4D97-AF65-F5344CB8AC3E}">
        <p14:creationId xmlns:p14="http://schemas.microsoft.com/office/powerpoint/2010/main" val="2455928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a:t>RJ</a:t>
            </a:r>
          </a:p>
          <a:p>
            <a:pPr marL="171450" indent="-171450">
              <a:buFont typeface="Calibri,Sans-Serif"/>
              <a:buChar char="•"/>
            </a:pPr>
            <a:endParaRPr lang="en-US"/>
          </a:p>
          <a:p>
            <a:pPr marL="171450" indent="-171450">
              <a:buFont typeface="Calibri,Sans-Serif"/>
              <a:buChar char="•"/>
            </a:pPr>
            <a:r>
              <a:rPr lang="en-US"/>
              <a:t>Anxiety is one of the most common types of mental health difficulties</a:t>
            </a:r>
          </a:p>
          <a:p>
            <a:pPr marL="171450" indent="-171450">
              <a:buFont typeface="Calibri,Sans-Serif"/>
              <a:buChar char="•"/>
            </a:pPr>
            <a:r>
              <a:rPr lang="en-US"/>
              <a:t> Anxiety is a normal emotion and can enhance our performance </a:t>
            </a:r>
          </a:p>
          <a:p>
            <a:pPr marL="171450" indent="-171450">
              <a:buFont typeface="Calibri,Sans-Serif"/>
              <a:buChar char="•"/>
            </a:pPr>
            <a:r>
              <a:rPr lang="en-US"/>
              <a:t>Anxiety can become problematic when it is severe, frequent and interferes with everyday life</a:t>
            </a:r>
          </a:p>
          <a:p>
            <a:pPr marL="171450" indent="-171450">
              <a:buFont typeface="Calibri,Sans-Serif"/>
              <a:buChar char="•"/>
            </a:pPr>
            <a:r>
              <a:rPr lang="en-US"/>
              <a:t>Anxiety is made up of different factors including genes, adverse life events, learning from other’s reactions and coping experiences (social learning theory)</a:t>
            </a:r>
          </a:p>
          <a:p>
            <a:pPr marL="171450" indent="-171450">
              <a:buFont typeface="Calibri,Sans-Serif"/>
              <a:buChar char="•"/>
            </a:pPr>
            <a:endParaRPr lang="en-GB"/>
          </a:p>
          <a:p>
            <a:pPr marL="171450" indent="-171450">
              <a:buFont typeface="Calibri,Sans-Serif"/>
              <a:buChar char="•"/>
            </a:pPr>
            <a:r>
              <a:rPr lang="en-GB"/>
              <a:t>5 mins</a:t>
            </a:r>
          </a:p>
        </p:txBody>
      </p:sp>
    </p:spTree>
    <p:extLst>
      <p:ext uri="{BB962C8B-B14F-4D97-AF65-F5344CB8AC3E}">
        <p14:creationId xmlns:p14="http://schemas.microsoft.com/office/powerpoint/2010/main" val="2207900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RJ</a:t>
            </a:r>
          </a:p>
        </p:txBody>
      </p:sp>
    </p:spTree>
    <p:extLst>
      <p:ext uri="{BB962C8B-B14F-4D97-AF65-F5344CB8AC3E}">
        <p14:creationId xmlns:p14="http://schemas.microsoft.com/office/powerpoint/2010/main" val="1010170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39700" indent="0">
              <a:buNone/>
            </a:pPr>
            <a:r>
              <a:rPr lang="en-GB"/>
              <a:t>KK</a:t>
            </a:r>
          </a:p>
          <a:p>
            <a:pPr marL="139700" indent="0">
              <a:buNone/>
            </a:pPr>
            <a:endParaRPr lang="en-GB"/>
          </a:p>
          <a:p>
            <a:pPr marL="139700" indent="0">
              <a:buNone/>
            </a:pPr>
            <a:r>
              <a:rPr lang="en-GB"/>
              <a:t>Split into 6 groups (1 and 2 together) and brainstorm ideas for what each step could look like</a:t>
            </a:r>
          </a:p>
          <a:p>
            <a:pPr marL="139700" indent="0">
              <a:buNone/>
            </a:pPr>
            <a:r>
              <a:rPr lang="en-GB"/>
              <a:t>5 mins plus feedback time</a:t>
            </a:r>
          </a:p>
          <a:p>
            <a:pPr marL="139700" indent="0">
              <a:buNone/>
            </a:pPr>
            <a:endParaRPr lang="en-GB"/>
          </a:p>
          <a:p>
            <a:pPr marL="139700" indent="0">
              <a:buNone/>
            </a:pPr>
            <a:r>
              <a:rPr lang="en-GB"/>
              <a:t>1. Be available to your pupils and show them you are open for a chat if they need one. Often easier when doing something but don't force the conversation. </a:t>
            </a:r>
          </a:p>
          <a:p>
            <a:pPr marL="139700" indent="0">
              <a:buNone/>
            </a:pPr>
            <a:endParaRPr lang="en-GB"/>
          </a:p>
          <a:p>
            <a:pPr marL="139700" indent="0">
              <a:buNone/>
            </a:pPr>
            <a:r>
              <a:rPr lang="en-GB"/>
              <a:t>2. Children learn from observation – promote a calm approach to show them that even though things are difficult, they are manageable. </a:t>
            </a:r>
          </a:p>
          <a:p>
            <a:pPr marL="139700" indent="0">
              <a:buNone/>
            </a:pPr>
            <a:endParaRPr lang="en-GB"/>
          </a:p>
          <a:p>
            <a:pPr marL="139700" indent="0">
              <a:buNone/>
            </a:pPr>
            <a:r>
              <a:rPr lang="en-GB"/>
              <a:t>3. Be accepting of their worry, anger and sadness about how things are at present. Try to avoid early reassurance which can often sound like “everything’s fine”. Recognise that these kinds of feelings are common and understandable. Explain that, although the physical feelings we experience in our bodies when we are anxious can be unpleasant, they are normal.</a:t>
            </a:r>
          </a:p>
          <a:p>
            <a:pPr marL="139700" indent="0">
              <a:buNone/>
            </a:pPr>
            <a:endParaRPr lang="en-GB"/>
          </a:p>
          <a:p>
            <a:pPr marL="139700" indent="0">
              <a:buNone/>
            </a:pPr>
            <a:r>
              <a:rPr lang="en-GB"/>
              <a:t>4. A worry is a thought, not necessarily a fact. Exploring alternative ways of looking at things might help to put worries into perspective and in turn result in less anxiety-provoking conclusions.</a:t>
            </a:r>
          </a:p>
          <a:p>
            <a:pPr marL="139700" indent="0">
              <a:buNone/>
            </a:pPr>
            <a:endParaRPr lang="en-GB"/>
          </a:p>
          <a:p>
            <a:pPr marL="139700" indent="0">
              <a:buNone/>
            </a:pPr>
            <a:r>
              <a:rPr lang="en-GB"/>
              <a:t>5. Empathise the importance of self-care. Help the child explore and understand their anxiety triggers.</a:t>
            </a:r>
          </a:p>
          <a:p>
            <a:pPr marL="139700" indent="0">
              <a:buNone/>
            </a:pPr>
            <a:endParaRPr lang="en-GB"/>
          </a:p>
          <a:p>
            <a:pPr marL="139700" indent="0">
              <a:buNone/>
            </a:pPr>
            <a:r>
              <a:rPr lang="en-GB"/>
              <a:t>6. Focus on emphasising confidence in the young person’s ability to cope and engage them in helping to think about different strategies.</a:t>
            </a:r>
          </a:p>
        </p:txBody>
      </p:sp>
    </p:spTree>
    <p:extLst>
      <p:ext uri="{BB962C8B-B14F-4D97-AF65-F5344CB8AC3E}">
        <p14:creationId xmlns:p14="http://schemas.microsoft.com/office/powerpoint/2010/main" val="265126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KK</a:t>
            </a:r>
          </a:p>
          <a:p>
            <a:endParaRPr lang="en-GB" dirty="0"/>
          </a:p>
          <a:p>
            <a:r>
              <a:rPr lang="en-GB" dirty="0"/>
              <a:t>Booklet to be shared after the session</a:t>
            </a:r>
          </a:p>
        </p:txBody>
      </p:sp>
    </p:spTree>
    <p:extLst>
      <p:ext uri="{BB962C8B-B14F-4D97-AF65-F5344CB8AC3E}">
        <p14:creationId xmlns:p14="http://schemas.microsoft.com/office/powerpoint/2010/main" val="98974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KK</a:t>
            </a:r>
          </a:p>
          <a:p>
            <a:endParaRPr lang="en-GB" dirty="0"/>
          </a:p>
          <a:p>
            <a:r>
              <a:rPr lang="en-GB" dirty="0"/>
              <a:t>Booklet to be shared after the session</a:t>
            </a:r>
          </a:p>
        </p:txBody>
      </p:sp>
    </p:spTree>
    <p:extLst>
      <p:ext uri="{BB962C8B-B14F-4D97-AF65-F5344CB8AC3E}">
        <p14:creationId xmlns:p14="http://schemas.microsoft.com/office/powerpoint/2010/main" val="794703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750"/>
              </a:spcBef>
              <a:buChar char="•"/>
            </a:pPr>
            <a:r>
              <a:rPr lang="en-GB"/>
              <a:t>RJ</a:t>
            </a:r>
          </a:p>
          <a:p>
            <a:pPr marL="285750" indent="-285750">
              <a:lnSpc>
                <a:spcPct val="90000"/>
              </a:lnSpc>
              <a:spcBef>
                <a:spcPts val="750"/>
              </a:spcBef>
              <a:buChar char="•"/>
            </a:pPr>
            <a:endParaRPr lang="en-GB"/>
          </a:p>
          <a:p>
            <a:pPr marL="285750" indent="-285750">
              <a:lnSpc>
                <a:spcPct val="90000"/>
              </a:lnSpc>
              <a:spcBef>
                <a:spcPts val="750"/>
              </a:spcBef>
              <a:buChar char="•"/>
            </a:pPr>
            <a:r>
              <a:rPr lang="en-GB"/>
              <a:t>The goal isn’t to eliminate anxiety, but to help a child manage it.</a:t>
            </a:r>
          </a:p>
          <a:p>
            <a:pPr marL="285750" indent="-285750">
              <a:lnSpc>
                <a:spcPct val="90000"/>
              </a:lnSpc>
              <a:spcBef>
                <a:spcPts val="750"/>
              </a:spcBef>
              <a:buChar char="•"/>
            </a:pPr>
            <a:r>
              <a:rPr lang="en-GB"/>
              <a:t>Don’t avoid things just because they make a child anxious.</a:t>
            </a:r>
          </a:p>
          <a:p>
            <a:pPr marL="285750" indent="-285750">
              <a:lnSpc>
                <a:spcPct val="90000"/>
              </a:lnSpc>
              <a:spcBef>
                <a:spcPts val="750"/>
              </a:spcBef>
              <a:buChar char="•"/>
            </a:pPr>
            <a:r>
              <a:rPr lang="en-GB"/>
              <a:t>Express and encourage positive — but realistic — expectations.</a:t>
            </a:r>
          </a:p>
          <a:p>
            <a:pPr marL="285750" indent="-285750">
              <a:lnSpc>
                <a:spcPct val="90000"/>
              </a:lnSpc>
              <a:spcBef>
                <a:spcPts val="750"/>
              </a:spcBef>
              <a:buChar char="•"/>
            </a:pPr>
            <a:r>
              <a:rPr lang="en-GB"/>
              <a:t>Take small steps to work towards goals</a:t>
            </a:r>
            <a:endParaRPr lang="en-US"/>
          </a:p>
        </p:txBody>
      </p:sp>
    </p:spTree>
    <p:extLst>
      <p:ext uri="{BB962C8B-B14F-4D97-AF65-F5344CB8AC3E}">
        <p14:creationId xmlns:p14="http://schemas.microsoft.com/office/powerpoint/2010/main" val="430100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KK</a:t>
            </a:r>
          </a:p>
          <a:p>
            <a:endParaRPr lang="en-GB" dirty="0"/>
          </a:p>
          <a:p>
            <a:r>
              <a:rPr lang="en-GB" dirty="0"/>
              <a:t>Booklet to be shared after the session</a:t>
            </a:r>
          </a:p>
        </p:txBody>
      </p:sp>
    </p:spTree>
    <p:extLst>
      <p:ext uri="{BB962C8B-B14F-4D97-AF65-F5344CB8AC3E}">
        <p14:creationId xmlns:p14="http://schemas.microsoft.com/office/powerpoint/2010/main" val="621836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Leave staff with this image to represent looking after our own wellbeing before we can look after children’s mental health. If we are not feeling ourselves, and looking after ourselves first, then we will struggle to support </a:t>
            </a:r>
            <a:r>
              <a:rPr lang="en-GB" err="1"/>
              <a:t>cyp</a:t>
            </a:r>
            <a:r>
              <a:rPr lang="en-GB"/>
              <a:t> mental health </a:t>
            </a:r>
          </a:p>
        </p:txBody>
      </p:sp>
      <p:sp>
        <p:nvSpPr>
          <p:cNvPr id="4" name="Header Placeholder 3"/>
          <p:cNvSpPr>
            <a:spLocks noGrp="1"/>
          </p:cNvSpPr>
          <p:nvPr>
            <p:ph type="hdr" sz="quarter"/>
          </p:nvPr>
        </p:nvSpPr>
        <p:spPr/>
        <p:txBody>
          <a:bodyPr/>
          <a:lstStyle/>
          <a:p>
            <a:endParaRPr lang="en-GB"/>
          </a:p>
        </p:txBody>
      </p:sp>
    </p:spTree>
    <p:extLst>
      <p:ext uri="{BB962C8B-B14F-4D97-AF65-F5344CB8AC3E}">
        <p14:creationId xmlns:p14="http://schemas.microsoft.com/office/powerpoint/2010/main" val="3292035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7"/>
        <p:cNvGrpSpPr/>
        <p:nvPr/>
      </p:nvGrpSpPr>
      <p:grpSpPr>
        <a:xfrm>
          <a:off x="0" y="0"/>
          <a:ext cx="0" cy="0"/>
          <a:chOff x="0" y="0"/>
          <a:chExt cx="0" cy="0"/>
        </a:xfrm>
      </p:grpSpPr>
      <p:sp>
        <p:nvSpPr>
          <p:cNvPr id="1818" name="Shape 1818"/>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19" name="Shape 1819"/>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indent="0">
              <a:buNone/>
            </a:pPr>
            <a:r>
              <a:rPr lang="en-GB">
                <a:hlinkClick r:id="rId3"/>
              </a:rPr>
              <a:t>https://www.surveymonkey.co.uk/r/V9T2KBZ</a:t>
            </a:r>
            <a:r>
              <a:rPr lang="en-GB"/>
              <a:t> </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96DFF08F-DC6B-4601-B491-B0F83F6DD2DA}" type="datetimeFigureOut">
              <a:rPr lang="en-US" dirty="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4689C821-2A40-4033-9CB7-30F12ED7E1CD}"/>
              </a:ext>
            </a:extLst>
          </p:cNvPr>
          <p:cNvPicPr>
            <a:picLocks noChangeAspect="1"/>
          </p:cNvPicPr>
          <p:nvPr userDrawn="1"/>
        </p:nvPicPr>
        <p:blipFill>
          <a:blip r:embed="rId2"/>
          <a:stretch>
            <a:fillRect/>
          </a:stretch>
        </p:blipFill>
        <p:spPr>
          <a:xfrm>
            <a:off x="0" y="62707"/>
            <a:ext cx="2481287" cy="640135"/>
          </a:xfrm>
          <a:prstGeom prst="rect">
            <a:avLst/>
          </a:prstGeom>
        </p:spPr>
      </p:pic>
      <p:pic>
        <p:nvPicPr>
          <p:cNvPr id="11" name="Picture 10" descr="https://encrypted-tbn0.gstatic.com/images?q=tbn:ANd9GcSh5EFlJ-WZbwQIElt-ySfkTQMJm3QZk8mp6vUfEp4a5LqknWASNA">
            <a:extLst>
              <a:ext uri="{FF2B5EF4-FFF2-40B4-BE49-F238E27FC236}">
                <a16:creationId xmlns:a16="http://schemas.microsoft.com/office/drawing/2014/main" id="{AE4BCECE-4E0F-887D-E509-EC070E919E76}"/>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26679"/>
          <a:stretch/>
        </p:blipFill>
        <p:spPr bwMode="auto">
          <a:xfrm>
            <a:off x="6011615" y="90260"/>
            <a:ext cx="1943101" cy="409907"/>
          </a:xfrm>
          <a:prstGeom prst="rect">
            <a:avLst/>
          </a:prstGeom>
          <a:solidFill>
            <a:schemeClr val="accent1"/>
          </a:solidFill>
        </p:spPr>
      </p:pic>
      <p:pic>
        <p:nvPicPr>
          <p:cNvPr id="12" name="Picture 2">
            <a:extLst>
              <a:ext uri="{FF2B5EF4-FFF2-40B4-BE49-F238E27FC236}">
                <a16:creationId xmlns:a16="http://schemas.microsoft.com/office/drawing/2014/main" id="{98086D49-9F5E-B70C-DAA6-A21E1CAF5F2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954716" y="84036"/>
            <a:ext cx="1110746" cy="44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098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45B14A8-72AD-4B33-8F5F-77378A380B9C}" type="datetimeFigureOut">
              <a:rPr lang="en-US" dirty="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75EF7F-F8BA-4738-89CD-A97909FC6BBE}" type="slidenum">
              <a:rPr lang="en-US" dirty="0"/>
              <a:t>‹#›</a:t>
            </a:fld>
            <a:endParaRPr lang="en-US"/>
          </a:p>
        </p:txBody>
      </p:sp>
    </p:spTree>
    <p:extLst>
      <p:ext uri="{BB962C8B-B14F-4D97-AF65-F5344CB8AC3E}">
        <p14:creationId xmlns:p14="http://schemas.microsoft.com/office/powerpoint/2010/main" val="3972447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7AB70CB6-D2EC-F313-97DD-61C024BC890E}"/>
              </a:ext>
            </a:extLst>
          </p:cNvPr>
          <p:cNvPicPr>
            <a:picLocks noChangeAspect="1"/>
          </p:cNvPicPr>
          <p:nvPr userDrawn="1"/>
        </p:nvPicPr>
        <p:blipFill>
          <a:blip r:embed="rId2"/>
          <a:stretch>
            <a:fillRect/>
          </a:stretch>
        </p:blipFill>
        <p:spPr>
          <a:xfrm>
            <a:off x="0" y="62707"/>
            <a:ext cx="2481287" cy="640135"/>
          </a:xfrm>
          <a:prstGeom prst="rect">
            <a:avLst/>
          </a:prstGeom>
        </p:spPr>
      </p:pic>
      <p:pic>
        <p:nvPicPr>
          <p:cNvPr id="11" name="Picture 10" descr="https://encrypted-tbn0.gstatic.com/images?q=tbn:ANd9GcSh5EFlJ-WZbwQIElt-ySfkTQMJm3QZk8mp6vUfEp4a5LqknWASNA">
            <a:extLst>
              <a:ext uri="{FF2B5EF4-FFF2-40B4-BE49-F238E27FC236}">
                <a16:creationId xmlns:a16="http://schemas.microsoft.com/office/drawing/2014/main" id="{85FE2EB6-5A3F-7339-D9B5-28ADCB0F6313}"/>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26679"/>
          <a:stretch/>
        </p:blipFill>
        <p:spPr bwMode="auto">
          <a:xfrm>
            <a:off x="6011615" y="90260"/>
            <a:ext cx="1943101" cy="409907"/>
          </a:xfrm>
          <a:prstGeom prst="rect">
            <a:avLst/>
          </a:prstGeom>
          <a:solidFill>
            <a:schemeClr val="accent1"/>
          </a:solidFill>
        </p:spPr>
      </p:pic>
      <p:pic>
        <p:nvPicPr>
          <p:cNvPr id="12" name="Picture 2">
            <a:extLst>
              <a:ext uri="{FF2B5EF4-FFF2-40B4-BE49-F238E27FC236}">
                <a16:creationId xmlns:a16="http://schemas.microsoft.com/office/drawing/2014/main" id="{E522A6E9-5A1A-D60A-BA3C-D724EC429C6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954716" y="84036"/>
            <a:ext cx="1110746" cy="44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88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p>
        </p:txBody>
      </p:sp>
      <p:sp>
        <p:nvSpPr>
          <p:cNvPr id="3" name="Content Placeholder 2"/>
          <p:cNvSpPr>
            <a:spLocks noGrp="1"/>
          </p:cNvSpPr>
          <p:nvPr>
            <p:ph sz="half" idx="1"/>
          </p:nvPr>
        </p:nvSpPr>
        <p:spPr>
          <a:xfrm>
            <a:off x="822960" y="1845735"/>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66973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920711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22961" y="448529"/>
            <a:ext cx="7543800" cy="1450757"/>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13386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dirty="0"/>
              <a:pPr/>
              <a:t>1/24/2024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pic>
        <p:nvPicPr>
          <p:cNvPr id="2" name="Picture 1">
            <a:extLst>
              <a:ext uri="{FF2B5EF4-FFF2-40B4-BE49-F238E27FC236}">
                <a16:creationId xmlns:a16="http://schemas.microsoft.com/office/drawing/2014/main" id="{59892459-F3C8-0F21-A1AB-617E5742D5B9}"/>
              </a:ext>
            </a:extLst>
          </p:cNvPr>
          <p:cNvPicPr>
            <a:picLocks noChangeAspect="1"/>
          </p:cNvPicPr>
          <p:nvPr userDrawn="1"/>
        </p:nvPicPr>
        <p:blipFill>
          <a:blip r:embed="rId2"/>
          <a:stretch>
            <a:fillRect/>
          </a:stretch>
        </p:blipFill>
        <p:spPr>
          <a:xfrm>
            <a:off x="0" y="62707"/>
            <a:ext cx="2481287" cy="640135"/>
          </a:xfrm>
          <a:prstGeom prst="rect">
            <a:avLst/>
          </a:prstGeom>
        </p:spPr>
      </p:pic>
      <p:pic>
        <p:nvPicPr>
          <p:cNvPr id="3" name="Picture 2" descr="https://encrypted-tbn0.gstatic.com/images?q=tbn:ANd9GcSh5EFlJ-WZbwQIElt-ySfkTQMJm3QZk8mp6vUfEp4a5LqknWASNA">
            <a:extLst>
              <a:ext uri="{FF2B5EF4-FFF2-40B4-BE49-F238E27FC236}">
                <a16:creationId xmlns:a16="http://schemas.microsoft.com/office/drawing/2014/main" id="{04AF2270-4BEB-904E-0F81-1B706E860849}"/>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26679"/>
          <a:stretch/>
        </p:blipFill>
        <p:spPr bwMode="auto">
          <a:xfrm>
            <a:off x="6011615" y="90260"/>
            <a:ext cx="1943101" cy="409907"/>
          </a:xfrm>
          <a:prstGeom prst="rect">
            <a:avLst/>
          </a:prstGeom>
          <a:solidFill>
            <a:schemeClr val="accent1"/>
          </a:solidFill>
        </p:spPr>
      </p:pic>
      <p:pic>
        <p:nvPicPr>
          <p:cNvPr id="4" name="Picture 2">
            <a:extLst>
              <a:ext uri="{FF2B5EF4-FFF2-40B4-BE49-F238E27FC236}">
                <a16:creationId xmlns:a16="http://schemas.microsoft.com/office/drawing/2014/main" id="{BEA4B78B-6F7F-33A5-8F4E-DE4EC5E715B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954716" y="84036"/>
            <a:ext cx="1110746" cy="44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392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dirty="0"/>
              <a:pPr/>
              <a:t>1/24/2024</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a:p>
        </p:txBody>
      </p:sp>
      <p:pic>
        <p:nvPicPr>
          <p:cNvPr id="10" name="Picture 9">
            <a:extLst>
              <a:ext uri="{FF2B5EF4-FFF2-40B4-BE49-F238E27FC236}">
                <a16:creationId xmlns:a16="http://schemas.microsoft.com/office/drawing/2014/main" id="{79575B88-89B1-00BB-2033-A180EC6C2310}"/>
              </a:ext>
            </a:extLst>
          </p:cNvPr>
          <p:cNvPicPr>
            <a:picLocks noChangeAspect="1"/>
          </p:cNvPicPr>
          <p:nvPr userDrawn="1"/>
        </p:nvPicPr>
        <p:blipFill>
          <a:blip r:embed="rId2"/>
          <a:stretch>
            <a:fillRect/>
          </a:stretch>
        </p:blipFill>
        <p:spPr>
          <a:xfrm>
            <a:off x="342900" y="119709"/>
            <a:ext cx="2481287" cy="640135"/>
          </a:xfrm>
          <a:prstGeom prst="rect">
            <a:avLst/>
          </a:prstGeom>
        </p:spPr>
      </p:pic>
      <p:pic>
        <p:nvPicPr>
          <p:cNvPr id="11" name="Picture 10" descr="https://encrypted-tbn0.gstatic.com/images?q=tbn:ANd9GcSh5EFlJ-WZbwQIElt-ySfkTQMJm3QZk8mp6vUfEp4a5LqknWASNA">
            <a:extLst>
              <a:ext uri="{FF2B5EF4-FFF2-40B4-BE49-F238E27FC236}">
                <a16:creationId xmlns:a16="http://schemas.microsoft.com/office/drawing/2014/main" id="{0D9EDDE4-70F7-7DED-AA49-AF7810B05AC6}"/>
              </a:ext>
            </a:extLst>
          </p:cNvPr>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26679"/>
          <a:stretch/>
        </p:blipFill>
        <p:spPr bwMode="auto">
          <a:xfrm>
            <a:off x="5910889" y="151464"/>
            <a:ext cx="1943101" cy="409907"/>
          </a:xfrm>
          <a:prstGeom prst="rect">
            <a:avLst/>
          </a:prstGeom>
          <a:solidFill>
            <a:schemeClr val="accent1"/>
          </a:solidFill>
        </p:spPr>
      </p:pic>
      <p:pic>
        <p:nvPicPr>
          <p:cNvPr id="12" name="Picture 2">
            <a:extLst>
              <a:ext uri="{FF2B5EF4-FFF2-40B4-BE49-F238E27FC236}">
                <a16:creationId xmlns:a16="http://schemas.microsoft.com/office/drawing/2014/main" id="{0FB4F547-004D-2965-F1A6-EB04AD74F7B1}"/>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853990" y="145240"/>
            <a:ext cx="1110746" cy="44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151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073848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411611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771086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userDrawn="1">
  <p:cSld name="1_Blank">
    <p:spTree>
      <p:nvGrpSpPr>
        <p:cNvPr id="1" name="Shape 1486"/>
        <p:cNvGrpSpPr/>
        <p:nvPr/>
      </p:nvGrpSpPr>
      <p:grpSpPr>
        <a:xfrm>
          <a:off x="0" y="0"/>
          <a:ext cx="0" cy="0"/>
          <a:chOff x="0" y="0"/>
          <a:chExt cx="0" cy="0"/>
        </a:xfrm>
      </p:grpSpPr>
      <p:grpSp>
        <p:nvGrpSpPr>
          <p:cNvPr id="1487" name="Shape 1487"/>
          <p:cNvGrpSpPr/>
          <p:nvPr/>
        </p:nvGrpSpPr>
        <p:grpSpPr>
          <a:xfrm>
            <a:off x="1" y="5"/>
            <a:ext cx="9152065" cy="6864065"/>
            <a:chOff x="328725" y="238125"/>
            <a:chExt cx="3447625" cy="2585725"/>
          </a:xfrm>
        </p:grpSpPr>
        <p:sp>
          <p:nvSpPr>
            <p:cNvPr id="1488" name="Shape 1488"/>
            <p:cNvSpPr/>
            <p:nvPr/>
          </p:nvSpPr>
          <p:spPr>
            <a:xfrm>
              <a:off x="2397625" y="2721125"/>
              <a:ext cx="62300" cy="66525"/>
            </a:xfrm>
            <a:custGeom>
              <a:avLst/>
              <a:gdLst/>
              <a:ahLst/>
              <a:cxnLst/>
              <a:rect l="0" t="0" r="0" b="0"/>
              <a:pathLst>
                <a:path w="2492" h="2661" extrusionOk="0">
                  <a:moveTo>
                    <a:pt x="1885" y="135"/>
                  </a:moveTo>
                  <a:lnTo>
                    <a:pt x="2289" y="169"/>
                  </a:lnTo>
                  <a:lnTo>
                    <a:pt x="2323" y="203"/>
                  </a:lnTo>
                  <a:lnTo>
                    <a:pt x="2357" y="270"/>
                  </a:lnTo>
                  <a:lnTo>
                    <a:pt x="2357" y="539"/>
                  </a:lnTo>
                  <a:lnTo>
                    <a:pt x="2357" y="1011"/>
                  </a:lnTo>
                  <a:lnTo>
                    <a:pt x="2323" y="1617"/>
                  </a:lnTo>
                  <a:lnTo>
                    <a:pt x="2289" y="2223"/>
                  </a:lnTo>
                  <a:lnTo>
                    <a:pt x="2256" y="2324"/>
                  </a:lnTo>
                  <a:lnTo>
                    <a:pt x="2256" y="2391"/>
                  </a:lnTo>
                  <a:lnTo>
                    <a:pt x="2222" y="2425"/>
                  </a:lnTo>
                  <a:lnTo>
                    <a:pt x="2121" y="2425"/>
                  </a:lnTo>
                  <a:lnTo>
                    <a:pt x="1650" y="2492"/>
                  </a:lnTo>
                  <a:lnTo>
                    <a:pt x="741" y="2492"/>
                  </a:lnTo>
                  <a:lnTo>
                    <a:pt x="505" y="2425"/>
                  </a:lnTo>
                  <a:lnTo>
                    <a:pt x="404" y="2391"/>
                  </a:lnTo>
                  <a:lnTo>
                    <a:pt x="337" y="2324"/>
                  </a:lnTo>
                  <a:lnTo>
                    <a:pt x="236" y="2156"/>
                  </a:lnTo>
                  <a:lnTo>
                    <a:pt x="202" y="1920"/>
                  </a:lnTo>
                  <a:lnTo>
                    <a:pt x="135" y="1516"/>
                  </a:lnTo>
                  <a:lnTo>
                    <a:pt x="101" y="1112"/>
                  </a:lnTo>
                  <a:lnTo>
                    <a:pt x="135" y="674"/>
                  </a:lnTo>
                  <a:lnTo>
                    <a:pt x="202" y="270"/>
                  </a:lnTo>
                  <a:lnTo>
                    <a:pt x="236" y="270"/>
                  </a:lnTo>
                  <a:lnTo>
                    <a:pt x="269" y="236"/>
                  </a:lnTo>
                  <a:lnTo>
                    <a:pt x="875" y="203"/>
                  </a:lnTo>
                  <a:lnTo>
                    <a:pt x="1515" y="135"/>
                  </a:lnTo>
                  <a:close/>
                  <a:moveTo>
                    <a:pt x="1279" y="1"/>
                  </a:moveTo>
                  <a:lnTo>
                    <a:pt x="135" y="102"/>
                  </a:lnTo>
                  <a:lnTo>
                    <a:pt x="101" y="135"/>
                  </a:lnTo>
                  <a:lnTo>
                    <a:pt x="67" y="169"/>
                  </a:lnTo>
                  <a:lnTo>
                    <a:pt x="67" y="203"/>
                  </a:lnTo>
                  <a:lnTo>
                    <a:pt x="101" y="236"/>
                  </a:lnTo>
                  <a:lnTo>
                    <a:pt x="135" y="236"/>
                  </a:lnTo>
                  <a:lnTo>
                    <a:pt x="67" y="472"/>
                  </a:lnTo>
                  <a:lnTo>
                    <a:pt x="34" y="708"/>
                  </a:lnTo>
                  <a:lnTo>
                    <a:pt x="0" y="1213"/>
                  </a:lnTo>
                  <a:lnTo>
                    <a:pt x="34" y="1752"/>
                  </a:lnTo>
                  <a:lnTo>
                    <a:pt x="67" y="2088"/>
                  </a:lnTo>
                  <a:lnTo>
                    <a:pt x="135" y="2223"/>
                  </a:lnTo>
                  <a:lnTo>
                    <a:pt x="202" y="2391"/>
                  </a:lnTo>
                  <a:lnTo>
                    <a:pt x="236" y="2459"/>
                  </a:lnTo>
                  <a:lnTo>
                    <a:pt x="303" y="2526"/>
                  </a:lnTo>
                  <a:lnTo>
                    <a:pt x="438" y="2593"/>
                  </a:lnTo>
                  <a:lnTo>
                    <a:pt x="606" y="2627"/>
                  </a:lnTo>
                  <a:lnTo>
                    <a:pt x="741" y="2627"/>
                  </a:lnTo>
                  <a:lnTo>
                    <a:pt x="1212" y="2661"/>
                  </a:lnTo>
                  <a:lnTo>
                    <a:pt x="1683" y="2627"/>
                  </a:lnTo>
                  <a:lnTo>
                    <a:pt x="2020" y="2627"/>
                  </a:lnTo>
                  <a:lnTo>
                    <a:pt x="2222" y="2593"/>
                  </a:lnTo>
                  <a:lnTo>
                    <a:pt x="2289" y="2560"/>
                  </a:lnTo>
                  <a:lnTo>
                    <a:pt x="2357" y="2526"/>
                  </a:lnTo>
                  <a:lnTo>
                    <a:pt x="2424" y="2358"/>
                  </a:lnTo>
                  <a:lnTo>
                    <a:pt x="2458" y="2156"/>
                  </a:lnTo>
                  <a:lnTo>
                    <a:pt x="2458" y="1785"/>
                  </a:lnTo>
                  <a:lnTo>
                    <a:pt x="2491" y="943"/>
                  </a:lnTo>
                  <a:lnTo>
                    <a:pt x="2491" y="102"/>
                  </a:lnTo>
                  <a:lnTo>
                    <a:pt x="2491" y="68"/>
                  </a:lnTo>
                  <a:lnTo>
                    <a:pt x="2458" y="34"/>
                  </a:lnTo>
                  <a:lnTo>
                    <a:pt x="215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89" name="Shape 1489"/>
            <p:cNvSpPr/>
            <p:nvPr/>
          </p:nvSpPr>
          <p:spPr>
            <a:xfrm>
              <a:off x="2424550" y="2739650"/>
              <a:ext cx="16850" cy="17700"/>
            </a:xfrm>
            <a:custGeom>
              <a:avLst/>
              <a:gdLst/>
              <a:ahLst/>
              <a:cxnLst/>
              <a:rect l="0" t="0" r="0" b="0"/>
              <a:pathLst>
                <a:path w="674" h="708" extrusionOk="0">
                  <a:moveTo>
                    <a:pt x="169" y="0"/>
                  </a:moveTo>
                  <a:lnTo>
                    <a:pt x="135" y="101"/>
                  </a:lnTo>
                  <a:lnTo>
                    <a:pt x="135" y="202"/>
                  </a:lnTo>
                  <a:lnTo>
                    <a:pt x="68" y="202"/>
                  </a:lnTo>
                  <a:lnTo>
                    <a:pt x="0" y="236"/>
                  </a:lnTo>
                  <a:lnTo>
                    <a:pt x="0" y="303"/>
                  </a:lnTo>
                  <a:lnTo>
                    <a:pt x="34" y="337"/>
                  </a:lnTo>
                  <a:lnTo>
                    <a:pt x="135" y="337"/>
                  </a:lnTo>
                  <a:lnTo>
                    <a:pt x="135" y="505"/>
                  </a:lnTo>
                  <a:lnTo>
                    <a:pt x="135" y="674"/>
                  </a:lnTo>
                  <a:lnTo>
                    <a:pt x="169" y="708"/>
                  </a:lnTo>
                  <a:lnTo>
                    <a:pt x="236" y="708"/>
                  </a:lnTo>
                  <a:lnTo>
                    <a:pt x="270" y="674"/>
                  </a:lnTo>
                  <a:lnTo>
                    <a:pt x="270" y="505"/>
                  </a:lnTo>
                  <a:lnTo>
                    <a:pt x="270" y="303"/>
                  </a:lnTo>
                  <a:lnTo>
                    <a:pt x="337" y="303"/>
                  </a:lnTo>
                  <a:lnTo>
                    <a:pt x="505" y="337"/>
                  </a:lnTo>
                  <a:lnTo>
                    <a:pt x="640" y="337"/>
                  </a:lnTo>
                  <a:lnTo>
                    <a:pt x="674" y="303"/>
                  </a:lnTo>
                  <a:lnTo>
                    <a:pt x="674" y="270"/>
                  </a:lnTo>
                  <a:lnTo>
                    <a:pt x="674" y="202"/>
                  </a:lnTo>
                  <a:lnTo>
                    <a:pt x="606" y="169"/>
                  </a:lnTo>
                  <a:lnTo>
                    <a:pt x="270" y="169"/>
                  </a:lnTo>
                  <a:lnTo>
                    <a:pt x="270" y="68"/>
                  </a:lnTo>
                  <a:lnTo>
                    <a:pt x="23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0" name="Shape 1490"/>
            <p:cNvSpPr/>
            <p:nvPr/>
          </p:nvSpPr>
          <p:spPr>
            <a:xfrm>
              <a:off x="2276400" y="2759850"/>
              <a:ext cx="13500" cy="17700"/>
            </a:xfrm>
            <a:custGeom>
              <a:avLst/>
              <a:gdLst/>
              <a:ahLst/>
              <a:cxnLst/>
              <a:rect l="0" t="0" r="0" b="0"/>
              <a:pathLst>
                <a:path w="540" h="708" extrusionOk="0">
                  <a:moveTo>
                    <a:pt x="405" y="135"/>
                  </a:moveTo>
                  <a:lnTo>
                    <a:pt x="405" y="236"/>
                  </a:lnTo>
                  <a:lnTo>
                    <a:pt x="405" y="304"/>
                  </a:lnTo>
                  <a:lnTo>
                    <a:pt x="338" y="472"/>
                  </a:lnTo>
                  <a:lnTo>
                    <a:pt x="270" y="607"/>
                  </a:lnTo>
                  <a:lnTo>
                    <a:pt x="203" y="607"/>
                  </a:lnTo>
                  <a:lnTo>
                    <a:pt x="169" y="506"/>
                  </a:lnTo>
                  <a:lnTo>
                    <a:pt x="136" y="405"/>
                  </a:lnTo>
                  <a:lnTo>
                    <a:pt x="136" y="304"/>
                  </a:lnTo>
                  <a:lnTo>
                    <a:pt x="203" y="236"/>
                  </a:lnTo>
                  <a:lnTo>
                    <a:pt x="371" y="169"/>
                  </a:lnTo>
                  <a:lnTo>
                    <a:pt x="338" y="135"/>
                  </a:lnTo>
                  <a:close/>
                  <a:moveTo>
                    <a:pt x="371" y="1"/>
                  </a:moveTo>
                  <a:lnTo>
                    <a:pt x="270" y="34"/>
                  </a:lnTo>
                  <a:lnTo>
                    <a:pt x="203" y="102"/>
                  </a:lnTo>
                  <a:lnTo>
                    <a:pt x="136" y="169"/>
                  </a:lnTo>
                  <a:lnTo>
                    <a:pt x="68" y="236"/>
                  </a:lnTo>
                  <a:lnTo>
                    <a:pt x="1" y="337"/>
                  </a:lnTo>
                  <a:lnTo>
                    <a:pt x="1" y="405"/>
                  </a:lnTo>
                  <a:lnTo>
                    <a:pt x="68" y="607"/>
                  </a:lnTo>
                  <a:lnTo>
                    <a:pt x="136" y="674"/>
                  </a:lnTo>
                  <a:lnTo>
                    <a:pt x="203" y="708"/>
                  </a:lnTo>
                  <a:lnTo>
                    <a:pt x="270" y="708"/>
                  </a:lnTo>
                  <a:lnTo>
                    <a:pt x="371" y="674"/>
                  </a:lnTo>
                  <a:lnTo>
                    <a:pt x="439" y="607"/>
                  </a:lnTo>
                  <a:lnTo>
                    <a:pt x="472" y="539"/>
                  </a:lnTo>
                  <a:lnTo>
                    <a:pt x="506" y="337"/>
                  </a:lnTo>
                  <a:lnTo>
                    <a:pt x="540" y="169"/>
                  </a:lnTo>
                  <a:lnTo>
                    <a:pt x="506" y="68"/>
                  </a:lnTo>
                  <a:lnTo>
                    <a:pt x="439" y="34"/>
                  </a:lnTo>
                  <a:lnTo>
                    <a:pt x="371"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1" name="Shape 1491"/>
            <p:cNvSpPr/>
            <p:nvPr/>
          </p:nvSpPr>
          <p:spPr>
            <a:xfrm>
              <a:off x="1523075" y="2675675"/>
              <a:ext cx="67375" cy="38750"/>
            </a:xfrm>
            <a:custGeom>
              <a:avLst/>
              <a:gdLst/>
              <a:ahLst/>
              <a:cxnLst/>
              <a:rect l="0" t="0" r="0" b="0"/>
              <a:pathLst>
                <a:path w="2695" h="1550" extrusionOk="0">
                  <a:moveTo>
                    <a:pt x="2021" y="135"/>
                  </a:moveTo>
                  <a:lnTo>
                    <a:pt x="2358" y="169"/>
                  </a:lnTo>
                  <a:lnTo>
                    <a:pt x="2492" y="236"/>
                  </a:lnTo>
                  <a:lnTo>
                    <a:pt x="2560" y="304"/>
                  </a:lnTo>
                  <a:lnTo>
                    <a:pt x="2593" y="438"/>
                  </a:lnTo>
                  <a:lnTo>
                    <a:pt x="2593" y="573"/>
                  </a:lnTo>
                  <a:lnTo>
                    <a:pt x="2560" y="876"/>
                  </a:lnTo>
                  <a:lnTo>
                    <a:pt x="2492" y="1112"/>
                  </a:lnTo>
                  <a:lnTo>
                    <a:pt x="2459" y="1246"/>
                  </a:lnTo>
                  <a:lnTo>
                    <a:pt x="2391" y="1314"/>
                  </a:lnTo>
                  <a:lnTo>
                    <a:pt x="2324" y="1347"/>
                  </a:lnTo>
                  <a:lnTo>
                    <a:pt x="2223" y="1381"/>
                  </a:lnTo>
                  <a:lnTo>
                    <a:pt x="1617" y="1448"/>
                  </a:lnTo>
                  <a:lnTo>
                    <a:pt x="1146" y="1448"/>
                  </a:lnTo>
                  <a:lnTo>
                    <a:pt x="641" y="1415"/>
                  </a:lnTo>
                  <a:lnTo>
                    <a:pt x="270" y="1381"/>
                  </a:lnTo>
                  <a:lnTo>
                    <a:pt x="203" y="1381"/>
                  </a:lnTo>
                  <a:lnTo>
                    <a:pt x="169" y="1347"/>
                  </a:lnTo>
                  <a:lnTo>
                    <a:pt x="136" y="1246"/>
                  </a:lnTo>
                  <a:lnTo>
                    <a:pt x="102" y="1044"/>
                  </a:lnTo>
                  <a:lnTo>
                    <a:pt x="136" y="607"/>
                  </a:lnTo>
                  <a:lnTo>
                    <a:pt x="169" y="169"/>
                  </a:lnTo>
                  <a:lnTo>
                    <a:pt x="540" y="203"/>
                  </a:lnTo>
                  <a:lnTo>
                    <a:pt x="910" y="169"/>
                  </a:lnTo>
                  <a:lnTo>
                    <a:pt x="1651" y="135"/>
                  </a:lnTo>
                  <a:close/>
                  <a:moveTo>
                    <a:pt x="1785" y="1"/>
                  </a:moveTo>
                  <a:lnTo>
                    <a:pt x="1247" y="34"/>
                  </a:lnTo>
                  <a:lnTo>
                    <a:pt x="674" y="68"/>
                  </a:lnTo>
                  <a:lnTo>
                    <a:pt x="405" y="68"/>
                  </a:lnTo>
                  <a:lnTo>
                    <a:pt x="169" y="34"/>
                  </a:lnTo>
                  <a:lnTo>
                    <a:pt x="68" y="34"/>
                  </a:lnTo>
                  <a:lnTo>
                    <a:pt x="68" y="102"/>
                  </a:lnTo>
                  <a:lnTo>
                    <a:pt x="68" y="135"/>
                  </a:lnTo>
                  <a:lnTo>
                    <a:pt x="35" y="472"/>
                  </a:lnTo>
                  <a:lnTo>
                    <a:pt x="1" y="910"/>
                  </a:lnTo>
                  <a:lnTo>
                    <a:pt x="1" y="1145"/>
                  </a:lnTo>
                  <a:lnTo>
                    <a:pt x="35" y="1314"/>
                  </a:lnTo>
                  <a:lnTo>
                    <a:pt x="68" y="1448"/>
                  </a:lnTo>
                  <a:lnTo>
                    <a:pt x="136" y="1482"/>
                  </a:lnTo>
                  <a:lnTo>
                    <a:pt x="169" y="1516"/>
                  </a:lnTo>
                  <a:lnTo>
                    <a:pt x="775" y="1549"/>
                  </a:lnTo>
                  <a:lnTo>
                    <a:pt x="1348" y="1549"/>
                  </a:lnTo>
                  <a:lnTo>
                    <a:pt x="1920" y="1516"/>
                  </a:lnTo>
                  <a:lnTo>
                    <a:pt x="2492" y="1448"/>
                  </a:lnTo>
                  <a:lnTo>
                    <a:pt x="2526" y="1415"/>
                  </a:lnTo>
                  <a:lnTo>
                    <a:pt x="2526" y="1381"/>
                  </a:lnTo>
                  <a:lnTo>
                    <a:pt x="2627" y="1011"/>
                  </a:lnTo>
                  <a:lnTo>
                    <a:pt x="2661" y="809"/>
                  </a:lnTo>
                  <a:lnTo>
                    <a:pt x="2694" y="607"/>
                  </a:lnTo>
                  <a:lnTo>
                    <a:pt x="2694" y="405"/>
                  </a:lnTo>
                  <a:lnTo>
                    <a:pt x="2627" y="270"/>
                  </a:lnTo>
                  <a:lnTo>
                    <a:pt x="2593" y="169"/>
                  </a:lnTo>
                  <a:lnTo>
                    <a:pt x="2526" y="135"/>
                  </a:lnTo>
                  <a:lnTo>
                    <a:pt x="2425" y="68"/>
                  </a:lnTo>
                  <a:lnTo>
                    <a:pt x="2324" y="34"/>
                  </a:lnTo>
                  <a:lnTo>
                    <a:pt x="205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2" name="Shape 1492"/>
            <p:cNvSpPr/>
            <p:nvPr/>
          </p:nvSpPr>
          <p:spPr>
            <a:xfrm>
              <a:off x="2347950" y="2750600"/>
              <a:ext cx="16025" cy="4225"/>
            </a:xfrm>
            <a:custGeom>
              <a:avLst/>
              <a:gdLst/>
              <a:ahLst/>
              <a:cxnLst/>
              <a:rect l="0" t="0" r="0" b="0"/>
              <a:pathLst>
                <a:path w="641" h="169" extrusionOk="0">
                  <a:moveTo>
                    <a:pt x="34" y="0"/>
                  </a:moveTo>
                  <a:lnTo>
                    <a:pt x="1" y="34"/>
                  </a:lnTo>
                  <a:lnTo>
                    <a:pt x="1" y="101"/>
                  </a:lnTo>
                  <a:lnTo>
                    <a:pt x="135" y="135"/>
                  </a:lnTo>
                  <a:lnTo>
                    <a:pt x="270" y="169"/>
                  </a:lnTo>
                  <a:lnTo>
                    <a:pt x="573" y="169"/>
                  </a:lnTo>
                  <a:lnTo>
                    <a:pt x="607" y="135"/>
                  </a:lnTo>
                  <a:lnTo>
                    <a:pt x="640" y="101"/>
                  </a:lnTo>
                  <a:lnTo>
                    <a:pt x="640" y="67"/>
                  </a:lnTo>
                  <a:lnTo>
                    <a:pt x="607" y="34"/>
                  </a:lnTo>
                  <a:lnTo>
                    <a:pt x="472"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3" name="Shape 1493"/>
            <p:cNvSpPr/>
            <p:nvPr/>
          </p:nvSpPr>
          <p:spPr>
            <a:xfrm>
              <a:off x="2319325" y="2720300"/>
              <a:ext cx="69900" cy="66500"/>
            </a:xfrm>
            <a:custGeom>
              <a:avLst/>
              <a:gdLst/>
              <a:ahLst/>
              <a:cxnLst/>
              <a:rect l="0" t="0" r="0" b="0"/>
              <a:pathLst>
                <a:path w="2796" h="2660" extrusionOk="0">
                  <a:moveTo>
                    <a:pt x="439" y="0"/>
                  </a:moveTo>
                  <a:lnTo>
                    <a:pt x="203" y="67"/>
                  </a:lnTo>
                  <a:lnTo>
                    <a:pt x="102" y="101"/>
                  </a:lnTo>
                  <a:lnTo>
                    <a:pt x="35" y="168"/>
                  </a:lnTo>
                  <a:lnTo>
                    <a:pt x="1" y="236"/>
                  </a:lnTo>
                  <a:lnTo>
                    <a:pt x="35" y="269"/>
                  </a:lnTo>
                  <a:lnTo>
                    <a:pt x="102" y="269"/>
                  </a:lnTo>
                  <a:lnTo>
                    <a:pt x="136" y="236"/>
                  </a:lnTo>
                  <a:lnTo>
                    <a:pt x="203" y="202"/>
                  </a:lnTo>
                  <a:lnTo>
                    <a:pt x="304" y="168"/>
                  </a:lnTo>
                  <a:lnTo>
                    <a:pt x="540" y="135"/>
                  </a:lnTo>
                  <a:lnTo>
                    <a:pt x="977" y="168"/>
                  </a:lnTo>
                  <a:lnTo>
                    <a:pt x="1920" y="202"/>
                  </a:lnTo>
                  <a:lnTo>
                    <a:pt x="2257" y="236"/>
                  </a:lnTo>
                  <a:lnTo>
                    <a:pt x="2391" y="269"/>
                  </a:lnTo>
                  <a:lnTo>
                    <a:pt x="2526" y="337"/>
                  </a:lnTo>
                  <a:lnTo>
                    <a:pt x="2593" y="370"/>
                  </a:lnTo>
                  <a:lnTo>
                    <a:pt x="2627" y="438"/>
                  </a:lnTo>
                  <a:lnTo>
                    <a:pt x="2661" y="606"/>
                  </a:lnTo>
                  <a:lnTo>
                    <a:pt x="2627" y="909"/>
                  </a:lnTo>
                  <a:lnTo>
                    <a:pt x="2661" y="1549"/>
                  </a:lnTo>
                  <a:lnTo>
                    <a:pt x="2627" y="2189"/>
                  </a:lnTo>
                  <a:lnTo>
                    <a:pt x="2593" y="2424"/>
                  </a:lnTo>
                  <a:lnTo>
                    <a:pt x="2593" y="2458"/>
                  </a:lnTo>
                  <a:lnTo>
                    <a:pt x="2526" y="2458"/>
                  </a:lnTo>
                  <a:lnTo>
                    <a:pt x="2425" y="2492"/>
                  </a:lnTo>
                  <a:lnTo>
                    <a:pt x="2156" y="2492"/>
                  </a:lnTo>
                  <a:lnTo>
                    <a:pt x="1449" y="2458"/>
                  </a:lnTo>
                  <a:lnTo>
                    <a:pt x="1146" y="2492"/>
                  </a:lnTo>
                  <a:lnTo>
                    <a:pt x="843" y="2525"/>
                  </a:lnTo>
                  <a:lnTo>
                    <a:pt x="708" y="2525"/>
                  </a:lnTo>
                  <a:lnTo>
                    <a:pt x="573" y="2458"/>
                  </a:lnTo>
                  <a:lnTo>
                    <a:pt x="472" y="2391"/>
                  </a:lnTo>
                  <a:lnTo>
                    <a:pt x="405" y="2256"/>
                  </a:lnTo>
                  <a:lnTo>
                    <a:pt x="338" y="2020"/>
                  </a:lnTo>
                  <a:lnTo>
                    <a:pt x="304" y="1785"/>
                  </a:lnTo>
                  <a:lnTo>
                    <a:pt x="304" y="1246"/>
                  </a:lnTo>
                  <a:lnTo>
                    <a:pt x="304" y="774"/>
                  </a:lnTo>
                  <a:lnTo>
                    <a:pt x="338" y="303"/>
                  </a:lnTo>
                  <a:lnTo>
                    <a:pt x="304" y="269"/>
                  </a:lnTo>
                  <a:lnTo>
                    <a:pt x="304" y="236"/>
                  </a:lnTo>
                  <a:lnTo>
                    <a:pt x="270" y="236"/>
                  </a:lnTo>
                  <a:lnTo>
                    <a:pt x="237" y="269"/>
                  </a:lnTo>
                  <a:lnTo>
                    <a:pt x="203" y="505"/>
                  </a:lnTo>
                  <a:lnTo>
                    <a:pt x="169" y="774"/>
                  </a:lnTo>
                  <a:lnTo>
                    <a:pt x="169" y="1246"/>
                  </a:lnTo>
                  <a:lnTo>
                    <a:pt x="203" y="1852"/>
                  </a:lnTo>
                  <a:lnTo>
                    <a:pt x="237" y="2121"/>
                  </a:lnTo>
                  <a:lnTo>
                    <a:pt x="270" y="2290"/>
                  </a:lnTo>
                  <a:lnTo>
                    <a:pt x="304" y="2391"/>
                  </a:lnTo>
                  <a:lnTo>
                    <a:pt x="371" y="2492"/>
                  </a:lnTo>
                  <a:lnTo>
                    <a:pt x="472" y="2559"/>
                  </a:lnTo>
                  <a:lnTo>
                    <a:pt x="540" y="2593"/>
                  </a:lnTo>
                  <a:lnTo>
                    <a:pt x="641" y="2626"/>
                  </a:lnTo>
                  <a:lnTo>
                    <a:pt x="843" y="2660"/>
                  </a:lnTo>
                  <a:lnTo>
                    <a:pt x="1078" y="2626"/>
                  </a:lnTo>
                  <a:lnTo>
                    <a:pt x="2290" y="2626"/>
                  </a:lnTo>
                  <a:lnTo>
                    <a:pt x="2694" y="2593"/>
                  </a:lnTo>
                  <a:lnTo>
                    <a:pt x="2728" y="2559"/>
                  </a:lnTo>
                  <a:lnTo>
                    <a:pt x="2728" y="2525"/>
                  </a:lnTo>
                  <a:lnTo>
                    <a:pt x="2762" y="2054"/>
                  </a:lnTo>
                  <a:lnTo>
                    <a:pt x="2795" y="1616"/>
                  </a:lnTo>
                  <a:lnTo>
                    <a:pt x="2762" y="707"/>
                  </a:lnTo>
                  <a:lnTo>
                    <a:pt x="2762" y="438"/>
                  </a:lnTo>
                  <a:lnTo>
                    <a:pt x="2728" y="370"/>
                  </a:lnTo>
                  <a:lnTo>
                    <a:pt x="2661" y="269"/>
                  </a:lnTo>
                  <a:lnTo>
                    <a:pt x="2593" y="236"/>
                  </a:lnTo>
                  <a:lnTo>
                    <a:pt x="2526" y="168"/>
                  </a:lnTo>
                  <a:lnTo>
                    <a:pt x="2257" y="101"/>
                  </a:lnTo>
                  <a:lnTo>
                    <a:pt x="1920" y="67"/>
                  </a:lnTo>
                  <a:lnTo>
                    <a:pt x="1583" y="67"/>
                  </a:lnTo>
                  <a:lnTo>
                    <a:pt x="910" y="34"/>
                  </a:lnTo>
                  <a:lnTo>
                    <a:pt x="674"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4" name="Shape 1494"/>
            <p:cNvSpPr/>
            <p:nvPr/>
          </p:nvSpPr>
          <p:spPr>
            <a:xfrm>
              <a:off x="2128275" y="2674000"/>
              <a:ext cx="67350" cy="42100"/>
            </a:xfrm>
            <a:custGeom>
              <a:avLst/>
              <a:gdLst/>
              <a:ahLst/>
              <a:cxnLst/>
              <a:rect l="0" t="0" r="0" b="0"/>
              <a:pathLst>
                <a:path w="2694" h="1684" extrusionOk="0">
                  <a:moveTo>
                    <a:pt x="707" y="135"/>
                  </a:moveTo>
                  <a:lnTo>
                    <a:pt x="977" y="202"/>
                  </a:lnTo>
                  <a:lnTo>
                    <a:pt x="1212" y="202"/>
                  </a:lnTo>
                  <a:lnTo>
                    <a:pt x="1886" y="236"/>
                  </a:lnTo>
                  <a:lnTo>
                    <a:pt x="2222" y="236"/>
                  </a:lnTo>
                  <a:lnTo>
                    <a:pt x="2559" y="202"/>
                  </a:lnTo>
                  <a:lnTo>
                    <a:pt x="2559" y="202"/>
                  </a:lnTo>
                  <a:lnTo>
                    <a:pt x="2492" y="707"/>
                  </a:lnTo>
                  <a:lnTo>
                    <a:pt x="2492" y="1179"/>
                  </a:lnTo>
                  <a:lnTo>
                    <a:pt x="2458" y="1313"/>
                  </a:lnTo>
                  <a:lnTo>
                    <a:pt x="2458" y="1414"/>
                  </a:lnTo>
                  <a:lnTo>
                    <a:pt x="2357" y="1482"/>
                  </a:lnTo>
                  <a:lnTo>
                    <a:pt x="2256" y="1482"/>
                  </a:lnTo>
                  <a:lnTo>
                    <a:pt x="1616" y="1515"/>
                  </a:lnTo>
                  <a:lnTo>
                    <a:pt x="1313" y="1515"/>
                  </a:lnTo>
                  <a:lnTo>
                    <a:pt x="876" y="1549"/>
                  </a:lnTo>
                  <a:lnTo>
                    <a:pt x="640" y="1515"/>
                  </a:lnTo>
                  <a:lnTo>
                    <a:pt x="438" y="1515"/>
                  </a:lnTo>
                  <a:lnTo>
                    <a:pt x="303" y="1448"/>
                  </a:lnTo>
                  <a:lnTo>
                    <a:pt x="270" y="1414"/>
                  </a:lnTo>
                  <a:lnTo>
                    <a:pt x="236" y="1381"/>
                  </a:lnTo>
                  <a:lnTo>
                    <a:pt x="202" y="606"/>
                  </a:lnTo>
                  <a:lnTo>
                    <a:pt x="202" y="303"/>
                  </a:lnTo>
                  <a:lnTo>
                    <a:pt x="202" y="236"/>
                  </a:lnTo>
                  <a:lnTo>
                    <a:pt x="169" y="270"/>
                  </a:lnTo>
                  <a:lnTo>
                    <a:pt x="135" y="236"/>
                  </a:lnTo>
                  <a:lnTo>
                    <a:pt x="169" y="236"/>
                  </a:lnTo>
                  <a:lnTo>
                    <a:pt x="169" y="202"/>
                  </a:lnTo>
                  <a:lnTo>
                    <a:pt x="169" y="169"/>
                  </a:lnTo>
                  <a:lnTo>
                    <a:pt x="438" y="135"/>
                  </a:lnTo>
                  <a:close/>
                  <a:moveTo>
                    <a:pt x="270" y="0"/>
                  </a:moveTo>
                  <a:lnTo>
                    <a:pt x="135" y="34"/>
                  </a:lnTo>
                  <a:lnTo>
                    <a:pt x="34" y="68"/>
                  </a:lnTo>
                  <a:lnTo>
                    <a:pt x="0" y="101"/>
                  </a:lnTo>
                  <a:lnTo>
                    <a:pt x="0" y="169"/>
                  </a:lnTo>
                  <a:lnTo>
                    <a:pt x="34" y="202"/>
                  </a:lnTo>
                  <a:lnTo>
                    <a:pt x="101" y="202"/>
                  </a:lnTo>
                  <a:lnTo>
                    <a:pt x="68" y="337"/>
                  </a:lnTo>
                  <a:lnTo>
                    <a:pt x="68" y="472"/>
                  </a:lnTo>
                  <a:lnTo>
                    <a:pt x="68" y="1010"/>
                  </a:lnTo>
                  <a:lnTo>
                    <a:pt x="101" y="1515"/>
                  </a:lnTo>
                  <a:lnTo>
                    <a:pt x="135" y="1549"/>
                  </a:lnTo>
                  <a:lnTo>
                    <a:pt x="169" y="1583"/>
                  </a:lnTo>
                  <a:lnTo>
                    <a:pt x="438" y="1650"/>
                  </a:lnTo>
                  <a:lnTo>
                    <a:pt x="707" y="1684"/>
                  </a:lnTo>
                  <a:lnTo>
                    <a:pt x="2121" y="1684"/>
                  </a:lnTo>
                  <a:lnTo>
                    <a:pt x="2391" y="1650"/>
                  </a:lnTo>
                  <a:lnTo>
                    <a:pt x="2492" y="1616"/>
                  </a:lnTo>
                  <a:lnTo>
                    <a:pt x="2559" y="1549"/>
                  </a:lnTo>
                  <a:lnTo>
                    <a:pt x="2593" y="1482"/>
                  </a:lnTo>
                  <a:lnTo>
                    <a:pt x="2626" y="1381"/>
                  </a:lnTo>
                  <a:lnTo>
                    <a:pt x="2626" y="775"/>
                  </a:lnTo>
                  <a:lnTo>
                    <a:pt x="2660" y="472"/>
                  </a:lnTo>
                  <a:lnTo>
                    <a:pt x="2694" y="169"/>
                  </a:lnTo>
                  <a:lnTo>
                    <a:pt x="2660" y="101"/>
                  </a:lnTo>
                  <a:lnTo>
                    <a:pt x="2593" y="68"/>
                  </a:lnTo>
                  <a:lnTo>
                    <a:pt x="2222" y="101"/>
                  </a:lnTo>
                  <a:lnTo>
                    <a:pt x="1818" y="101"/>
                  </a:lnTo>
                  <a:lnTo>
                    <a:pt x="977" y="34"/>
                  </a:lnTo>
                  <a:lnTo>
                    <a:pt x="50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5" name="Shape 1495"/>
            <p:cNvSpPr/>
            <p:nvPr/>
          </p:nvSpPr>
          <p:spPr>
            <a:xfrm>
              <a:off x="2107225" y="2721125"/>
              <a:ext cx="60625" cy="64850"/>
            </a:xfrm>
            <a:custGeom>
              <a:avLst/>
              <a:gdLst/>
              <a:ahLst/>
              <a:cxnLst/>
              <a:rect l="0" t="0" r="0" b="0"/>
              <a:pathLst>
                <a:path w="2425" h="2594" extrusionOk="0">
                  <a:moveTo>
                    <a:pt x="1044" y="1"/>
                  </a:moveTo>
                  <a:lnTo>
                    <a:pt x="640" y="34"/>
                  </a:lnTo>
                  <a:lnTo>
                    <a:pt x="371" y="68"/>
                  </a:lnTo>
                  <a:lnTo>
                    <a:pt x="270" y="102"/>
                  </a:lnTo>
                  <a:lnTo>
                    <a:pt x="135" y="169"/>
                  </a:lnTo>
                  <a:lnTo>
                    <a:pt x="102" y="270"/>
                  </a:lnTo>
                  <a:lnTo>
                    <a:pt x="68" y="371"/>
                  </a:lnTo>
                  <a:lnTo>
                    <a:pt x="68" y="607"/>
                  </a:lnTo>
                  <a:lnTo>
                    <a:pt x="34" y="1819"/>
                  </a:lnTo>
                  <a:lnTo>
                    <a:pt x="1" y="2122"/>
                  </a:lnTo>
                  <a:lnTo>
                    <a:pt x="34" y="2290"/>
                  </a:lnTo>
                  <a:lnTo>
                    <a:pt x="68" y="2358"/>
                  </a:lnTo>
                  <a:lnTo>
                    <a:pt x="102" y="2391"/>
                  </a:lnTo>
                  <a:lnTo>
                    <a:pt x="135" y="2391"/>
                  </a:lnTo>
                  <a:lnTo>
                    <a:pt x="135" y="2358"/>
                  </a:lnTo>
                  <a:lnTo>
                    <a:pt x="135" y="2257"/>
                  </a:lnTo>
                  <a:lnTo>
                    <a:pt x="135" y="2088"/>
                  </a:lnTo>
                  <a:lnTo>
                    <a:pt x="169" y="1819"/>
                  </a:lnTo>
                  <a:lnTo>
                    <a:pt x="203" y="842"/>
                  </a:lnTo>
                  <a:lnTo>
                    <a:pt x="203" y="539"/>
                  </a:lnTo>
                  <a:lnTo>
                    <a:pt x="236" y="371"/>
                  </a:lnTo>
                  <a:lnTo>
                    <a:pt x="270" y="304"/>
                  </a:lnTo>
                  <a:lnTo>
                    <a:pt x="337" y="236"/>
                  </a:lnTo>
                  <a:lnTo>
                    <a:pt x="539" y="169"/>
                  </a:lnTo>
                  <a:lnTo>
                    <a:pt x="775" y="135"/>
                  </a:lnTo>
                  <a:lnTo>
                    <a:pt x="1145" y="135"/>
                  </a:lnTo>
                  <a:lnTo>
                    <a:pt x="1549" y="169"/>
                  </a:lnTo>
                  <a:lnTo>
                    <a:pt x="1920" y="203"/>
                  </a:lnTo>
                  <a:lnTo>
                    <a:pt x="2290" y="304"/>
                  </a:lnTo>
                  <a:lnTo>
                    <a:pt x="2256" y="674"/>
                  </a:lnTo>
                  <a:lnTo>
                    <a:pt x="2290" y="1044"/>
                  </a:lnTo>
                  <a:lnTo>
                    <a:pt x="2223" y="1651"/>
                  </a:lnTo>
                  <a:lnTo>
                    <a:pt x="2189" y="2290"/>
                  </a:lnTo>
                  <a:lnTo>
                    <a:pt x="1886" y="2358"/>
                  </a:lnTo>
                  <a:lnTo>
                    <a:pt x="1549" y="2358"/>
                  </a:lnTo>
                  <a:lnTo>
                    <a:pt x="910" y="2290"/>
                  </a:lnTo>
                  <a:lnTo>
                    <a:pt x="438" y="2290"/>
                  </a:lnTo>
                  <a:lnTo>
                    <a:pt x="236" y="2358"/>
                  </a:lnTo>
                  <a:lnTo>
                    <a:pt x="135" y="2391"/>
                  </a:lnTo>
                  <a:lnTo>
                    <a:pt x="68" y="2492"/>
                  </a:lnTo>
                  <a:lnTo>
                    <a:pt x="68" y="2526"/>
                  </a:lnTo>
                  <a:lnTo>
                    <a:pt x="169" y="2526"/>
                  </a:lnTo>
                  <a:lnTo>
                    <a:pt x="304" y="2492"/>
                  </a:lnTo>
                  <a:lnTo>
                    <a:pt x="506" y="2459"/>
                  </a:lnTo>
                  <a:lnTo>
                    <a:pt x="809" y="2459"/>
                  </a:lnTo>
                  <a:lnTo>
                    <a:pt x="1112" y="2492"/>
                  </a:lnTo>
                  <a:lnTo>
                    <a:pt x="1650" y="2526"/>
                  </a:lnTo>
                  <a:lnTo>
                    <a:pt x="1920" y="2526"/>
                  </a:lnTo>
                  <a:lnTo>
                    <a:pt x="2189" y="2459"/>
                  </a:lnTo>
                  <a:lnTo>
                    <a:pt x="2189" y="2526"/>
                  </a:lnTo>
                  <a:lnTo>
                    <a:pt x="2223" y="2560"/>
                  </a:lnTo>
                  <a:lnTo>
                    <a:pt x="2256" y="2593"/>
                  </a:lnTo>
                  <a:lnTo>
                    <a:pt x="2290" y="2593"/>
                  </a:lnTo>
                  <a:lnTo>
                    <a:pt x="2324" y="2560"/>
                  </a:lnTo>
                  <a:lnTo>
                    <a:pt x="2357" y="2358"/>
                  </a:lnTo>
                  <a:lnTo>
                    <a:pt x="2357" y="2156"/>
                  </a:lnTo>
                  <a:lnTo>
                    <a:pt x="2391" y="1752"/>
                  </a:lnTo>
                  <a:lnTo>
                    <a:pt x="2391" y="1381"/>
                  </a:lnTo>
                  <a:lnTo>
                    <a:pt x="2425" y="977"/>
                  </a:lnTo>
                  <a:lnTo>
                    <a:pt x="2391" y="438"/>
                  </a:lnTo>
                  <a:lnTo>
                    <a:pt x="2391" y="304"/>
                  </a:lnTo>
                  <a:lnTo>
                    <a:pt x="2425" y="304"/>
                  </a:lnTo>
                  <a:lnTo>
                    <a:pt x="2425" y="236"/>
                  </a:lnTo>
                  <a:lnTo>
                    <a:pt x="2425" y="203"/>
                  </a:lnTo>
                  <a:lnTo>
                    <a:pt x="2391" y="169"/>
                  </a:lnTo>
                  <a:lnTo>
                    <a:pt x="2357" y="169"/>
                  </a:lnTo>
                  <a:lnTo>
                    <a:pt x="1953" y="68"/>
                  </a:lnTo>
                  <a:lnTo>
                    <a:pt x="1516"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6" name="Shape 1496"/>
            <p:cNvSpPr/>
            <p:nvPr/>
          </p:nvSpPr>
          <p:spPr>
            <a:xfrm>
              <a:off x="2435500" y="2794350"/>
              <a:ext cx="61450" cy="29500"/>
            </a:xfrm>
            <a:custGeom>
              <a:avLst/>
              <a:gdLst/>
              <a:ahLst/>
              <a:cxnLst/>
              <a:rect l="0" t="0" r="0" b="0"/>
              <a:pathLst>
                <a:path w="2458" h="1180" extrusionOk="0">
                  <a:moveTo>
                    <a:pt x="1616" y="1"/>
                  </a:moveTo>
                  <a:lnTo>
                    <a:pt x="1178" y="68"/>
                  </a:lnTo>
                  <a:lnTo>
                    <a:pt x="909" y="102"/>
                  </a:lnTo>
                  <a:lnTo>
                    <a:pt x="640" y="68"/>
                  </a:lnTo>
                  <a:lnTo>
                    <a:pt x="404" y="68"/>
                  </a:lnTo>
                  <a:lnTo>
                    <a:pt x="168" y="136"/>
                  </a:lnTo>
                  <a:lnTo>
                    <a:pt x="168" y="102"/>
                  </a:lnTo>
                  <a:lnTo>
                    <a:pt x="135" y="68"/>
                  </a:lnTo>
                  <a:lnTo>
                    <a:pt x="101" y="68"/>
                  </a:lnTo>
                  <a:lnTo>
                    <a:pt x="67" y="102"/>
                  </a:lnTo>
                  <a:lnTo>
                    <a:pt x="34" y="371"/>
                  </a:lnTo>
                  <a:lnTo>
                    <a:pt x="34" y="641"/>
                  </a:lnTo>
                  <a:lnTo>
                    <a:pt x="0" y="1179"/>
                  </a:lnTo>
                  <a:lnTo>
                    <a:pt x="135" y="1179"/>
                  </a:lnTo>
                  <a:lnTo>
                    <a:pt x="168" y="742"/>
                  </a:lnTo>
                  <a:lnTo>
                    <a:pt x="135" y="270"/>
                  </a:lnTo>
                  <a:lnTo>
                    <a:pt x="404" y="237"/>
                  </a:lnTo>
                  <a:lnTo>
                    <a:pt x="673" y="203"/>
                  </a:lnTo>
                  <a:lnTo>
                    <a:pt x="1414" y="203"/>
                  </a:lnTo>
                  <a:lnTo>
                    <a:pt x="1616" y="169"/>
                  </a:lnTo>
                  <a:lnTo>
                    <a:pt x="1852" y="136"/>
                  </a:lnTo>
                  <a:lnTo>
                    <a:pt x="2054" y="136"/>
                  </a:lnTo>
                  <a:lnTo>
                    <a:pt x="2189" y="203"/>
                  </a:lnTo>
                  <a:lnTo>
                    <a:pt x="2256" y="304"/>
                  </a:lnTo>
                  <a:lnTo>
                    <a:pt x="2323" y="405"/>
                  </a:lnTo>
                  <a:lnTo>
                    <a:pt x="2357" y="573"/>
                  </a:lnTo>
                  <a:lnTo>
                    <a:pt x="2357" y="876"/>
                  </a:lnTo>
                  <a:lnTo>
                    <a:pt x="2357" y="1179"/>
                  </a:lnTo>
                  <a:lnTo>
                    <a:pt x="2458" y="1179"/>
                  </a:lnTo>
                  <a:lnTo>
                    <a:pt x="2458" y="843"/>
                  </a:lnTo>
                  <a:lnTo>
                    <a:pt x="2424" y="472"/>
                  </a:lnTo>
                  <a:lnTo>
                    <a:pt x="2391" y="338"/>
                  </a:lnTo>
                  <a:lnTo>
                    <a:pt x="2290" y="203"/>
                  </a:lnTo>
                  <a:lnTo>
                    <a:pt x="2189" y="68"/>
                  </a:lnTo>
                  <a:lnTo>
                    <a:pt x="202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7" name="Shape 1497"/>
            <p:cNvSpPr/>
            <p:nvPr/>
          </p:nvSpPr>
          <p:spPr>
            <a:xfrm>
              <a:off x="2508725" y="2793525"/>
              <a:ext cx="64825" cy="30325"/>
            </a:xfrm>
            <a:custGeom>
              <a:avLst/>
              <a:gdLst/>
              <a:ahLst/>
              <a:cxnLst/>
              <a:rect l="0" t="0" r="0" b="0"/>
              <a:pathLst>
                <a:path w="2593" h="1213" extrusionOk="0">
                  <a:moveTo>
                    <a:pt x="472" y="0"/>
                  </a:moveTo>
                  <a:lnTo>
                    <a:pt x="101" y="101"/>
                  </a:lnTo>
                  <a:lnTo>
                    <a:pt x="68" y="135"/>
                  </a:lnTo>
                  <a:lnTo>
                    <a:pt x="68" y="169"/>
                  </a:lnTo>
                  <a:lnTo>
                    <a:pt x="0" y="674"/>
                  </a:lnTo>
                  <a:lnTo>
                    <a:pt x="0" y="1212"/>
                  </a:lnTo>
                  <a:lnTo>
                    <a:pt x="135" y="1212"/>
                  </a:lnTo>
                  <a:lnTo>
                    <a:pt x="135" y="741"/>
                  </a:lnTo>
                  <a:lnTo>
                    <a:pt x="169" y="472"/>
                  </a:lnTo>
                  <a:lnTo>
                    <a:pt x="169" y="337"/>
                  </a:lnTo>
                  <a:lnTo>
                    <a:pt x="135" y="202"/>
                  </a:lnTo>
                  <a:lnTo>
                    <a:pt x="438" y="169"/>
                  </a:lnTo>
                  <a:lnTo>
                    <a:pt x="741" y="135"/>
                  </a:lnTo>
                  <a:lnTo>
                    <a:pt x="2088" y="135"/>
                  </a:lnTo>
                  <a:lnTo>
                    <a:pt x="2222" y="169"/>
                  </a:lnTo>
                  <a:lnTo>
                    <a:pt x="2323" y="236"/>
                  </a:lnTo>
                  <a:lnTo>
                    <a:pt x="2391" y="337"/>
                  </a:lnTo>
                  <a:lnTo>
                    <a:pt x="2458" y="539"/>
                  </a:lnTo>
                  <a:lnTo>
                    <a:pt x="2458" y="741"/>
                  </a:lnTo>
                  <a:lnTo>
                    <a:pt x="2458" y="1179"/>
                  </a:lnTo>
                  <a:lnTo>
                    <a:pt x="2458" y="1212"/>
                  </a:lnTo>
                  <a:lnTo>
                    <a:pt x="2593" y="1212"/>
                  </a:lnTo>
                  <a:lnTo>
                    <a:pt x="2593" y="707"/>
                  </a:lnTo>
                  <a:lnTo>
                    <a:pt x="2593" y="438"/>
                  </a:lnTo>
                  <a:lnTo>
                    <a:pt x="2559" y="337"/>
                  </a:lnTo>
                  <a:lnTo>
                    <a:pt x="2492" y="236"/>
                  </a:lnTo>
                  <a:lnTo>
                    <a:pt x="2424" y="135"/>
                  </a:lnTo>
                  <a:lnTo>
                    <a:pt x="2323" y="68"/>
                  </a:lnTo>
                  <a:lnTo>
                    <a:pt x="2222" y="34"/>
                  </a:lnTo>
                  <a:lnTo>
                    <a:pt x="212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8" name="Shape 1498"/>
            <p:cNvSpPr/>
            <p:nvPr/>
          </p:nvSpPr>
          <p:spPr>
            <a:xfrm>
              <a:off x="1546650" y="2770800"/>
              <a:ext cx="13500" cy="3375"/>
            </a:xfrm>
            <a:custGeom>
              <a:avLst/>
              <a:gdLst/>
              <a:ahLst/>
              <a:cxnLst/>
              <a:rect l="0" t="0" r="0" b="0"/>
              <a:pathLst>
                <a:path w="540" h="135" extrusionOk="0">
                  <a:moveTo>
                    <a:pt x="270" y="0"/>
                  </a:moveTo>
                  <a:lnTo>
                    <a:pt x="135" y="34"/>
                  </a:lnTo>
                  <a:lnTo>
                    <a:pt x="68" y="68"/>
                  </a:lnTo>
                  <a:lnTo>
                    <a:pt x="1" y="68"/>
                  </a:lnTo>
                  <a:lnTo>
                    <a:pt x="1" y="101"/>
                  </a:lnTo>
                  <a:lnTo>
                    <a:pt x="34" y="135"/>
                  </a:lnTo>
                  <a:lnTo>
                    <a:pt x="236" y="135"/>
                  </a:lnTo>
                  <a:lnTo>
                    <a:pt x="472" y="101"/>
                  </a:lnTo>
                  <a:lnTo>
                    <a:pt x="506" y="68"/>
                  </a:lnTo>
                  <a:lnTo>
                    <a:pt x="539" y="68"/>
                  </a:lnTo>
                  <a:lnTo>
                    <a:pt x="50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499" name="Shape 1499"/>
            <p:cNvSpPr/>
            <p:nvPr/>
          </p:nvSpPr>
          <p:spPr>
            <a:xfrm>
              <a:off x="2251150" y="2724500"/>
              <a:ext cx="64850" cy="64000"/>
            </a:xfrm>
            <a:custGeom>
              <a:avLst/>
              <a:gdLst/>
              <a:ahLst/>
              <a:cxnLst/>
              <a:rect l="0" t="0" r="0" b="0"/>
              <a:pathLst>
                <a:path w="2594" h="2560" extrusionOk="0">
                  <a:moveTo>
                    <a:pt x="2290" y="101"/>
                  </a:moveTo>
                  <a:lnTo>
                    <a:pt x="2425" y="135"/>
                  </a:lnTo>
                  <a:lnTo>
                    <a:pt x="2459" y="169"/>
                  </a:lnTo>
                  <a:lnTo>
                    <a:pt x="2492" y="808"/>
                  </a:lnTo>
                  <a:lnTo>
                    <a:pt x="2492" y="1448"/>
                  </a:lnTo>
                  <a:lnTo>
                    <a:pt x="2459" y="1751"/>
                  </a:lnTo>
                  <a:lnTo>
                    <a:pt x="2425" y="2054"/>
                  </a:lnTo>
                  <a:lnTo>
                    <a:pt x="2358" y="2189"/>
                  </a:lnTo>
                  <a:lnTo>
                    <a:pt x="2290" y="2290"/>
                  </a:lnTo>
                  <a:lnTo>
                    <a:pt x="2189" y="2391"/>
                  </a:lnTo>
                  <a:lnTo>
                    <a:pt x="2055" y="2425"/>
                  </a:lnTo>
                  <a:lnTo>
                    <a:pt x="1550" y="2425"/>
                  </a:lnTo>
                  <a:lnTo>
                    <a:pt x="1045" y="2391"/>
                  </a:lnTo>
                  <a:lnTo>
                    <a:pt x="741" y="2391"/>
                  </a:lnTo>
                  <a:lnTo>
                    <a:pt x="573" y="2357"/>
                  </a:lnTo>
                  <a:lnTo>
                    <a:pt x="438" y="2324"/>
                  </a:lnTo>
                  <a:lnTo>
                    <a:pt x="337" y="2256"/>
                  </a:lnTo>
                  <a:lnTo>
                    <a:pt x="236" y="2189"/>
                  </a:lnTo>
                  <a:lnTo>
                    <a:pt x="169" y="2054"/>
                  </a:lnTo>
                  <a:lnTo>
                    <a:pt x="135" y="1886"/>
                  </a:lnTo>
                  <a:lnTo>
                    <a:pt x="135" y="1684"/>
                  </a:lnTo>
                  <a:lnTo>
                    <a:pt x="169" y="1482"/>
                  </a:lnTo>
                  <a:lnTo>
                    <a:pt x="203" y="1111"/>
                  </a:lnTo>
                  <a:lnTo>
                    <a:pt x="203" y="876"/>
                  </a:lnTo>
                  <a:lnTo>
                    <a:pt x="169" y="640"/>
                  </a:lnTo>
                  <a:lnTo>
                    <a:pt x="169" y="404"/>
                  </a:lnTo>
                  <a:lnTo>
                    <a:pt x="169" y="169"/>
                  </a:lnTo>
                  <a:lnTo>
                    <a:pt x="1314" y="135"/>
                  </a:lnTo>
                  <a:lnTo>
                    <a:pt x="1954" y="101"/>
                  </a:lnTo>
                  <a:close/>
                  <a:moveTo>
                    <a:pt x="1348" y="0"/>
                  </a:moveTo>
                  <a:lnTo>
                    <a:pt x="169" y="34"/>
                  </a:lnTo>
                  <a:lnTo>
                    <a:pt x="135" y="68"/>
                  </a:lnTo>
                  <a:lnTo>
                    <a:pt x="102" y="68"/>
                  </a:lnTo>
                  <a:lnTo>
                    <a:pt x="34" y="270"/>
                  </a:lnTo>
                  <a:lnTo>
                    <a:pt x="34" y="472"/>
                  </a:lnTo>
                  <a:lnTo>
                    <a:pt x="68" y="909"/>
                  </a:lnTo>
                  <a:lnTo>
                    <a:pt x="68" y="1145"/>
                  </a:lnTo>
                  <a:lnTo>
                    <a:pt x="68" y="1347"/>
                  </a:lnTo>
                  <a:lnTo>
                    <a:pt x="1" y="1819"/>
                  </a:lnTo>
                  <a:lnTo>
                    <a:pt x="34" y="2021"/>
                  </a:lnTo>
                  <a:lnTo>
                    <a:pt x="68" y="2189"/>
                  </a:lnTo>
                  <a:lnTo>
                    <a:pt x="169" y="2290"/>
                  </a:lnTo>
                  <a:lnTo>
                    <a:pt x="270" y="2391"/>
                  </a:lnTo>
                  <a:lnTo>
                    <a:pt x="405" y="2458"/>
                  </a:lnTo>
                  <a:lnTo>
                    <a:pt x="573" y="2492"/>
                  </a:lnTo>
                  <a:lnTo>
                    <a:pt x="944" y="2526"/>
                  </a:lnTo>
                  <a:lnTo>
                    <a:pt x="1482" y="2559"/>
                  </a:lnTo>
                  <a:lnTo>
                    <a:pt x="2055" y="2559"/>
                  </a:lnTo>
                  <a:lnTo>
                    <a:pt x="2189" y="2526"/>
                  </a:lnTo>
                  <a:lnTo>
                    <a:pt x="2324" y="2492"/>
                  </a:lnTo>
                  <a:lnTo>
                    <a:pt x="2459" y="2425"/>
                  </a:lnTo>
                  <a:lnTo>
                    <a:pt x="2492" y="2357"/>
                  </a:lnTo>
                  <a:lnTo>
                    <a:pt x="2526" y="2324"/>
                  </a:lnTo>
                  <a:lnTo>
                    <a:pt x="2560" y="2021"/>
                  </a:lnTo>
                  <a:lnTo>
                    <a:pt x="2593" y="1751"/>
                  </a:lnTo>
                  <a:lnTo>
                    <a:pt x="2593" y="1179"/>
                  </a:lnTo>
                  <a:lnTo>
                    <a:pt x="2560" y="606"/>
                  </a:lnTo>
                  <a:lnTo>
                    <a:pt x="2560" y="34"/>
                  </a:lnTo>
                  <a:lnTo>
                    <a:pt x="2560"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0" name="Shape 1500"/>
            <p:cNvSpPr/>
            <p:nvPr/>
          </p:nvSpPr>
          <p:spPr>
            <a:xfrm>
              <a:off x="1522250" y="2724500"/>
              <a:ext cx="63150" cy="63150"/>
            </a:xfrm>
            <a:custGeom>
              <a:avLst/>
              <a:gdLst/>
              <a:ahLst/>
              <a:cxnLst/>
              <a:rect l="0" t="0" r="0" b="0"/>
              <a:pathLst>
                <a:path w="2526" h="2526" extrusionOk="0">
                  <a:moveTo>
                    <a:pt x="2323" y="135"/>
                  </a:moveTo>
                  <a:lnTo>
                    <a:pt x="2323" y="606"/>
                  </a:lnTo>
                  <a:lnTo>
                    <a:pt x="2290" y="1078"/>
                  </a:lnTo>
                  <a:lnTo>
                    <a:pt x="2323" y="1381"/>
                  </a:lnTo>
                  <a:lnTo>
                    <a:pt x="2357" y="1684"/>
                  </a:lnTo>
                  <a:lnTo>
                    <a:pt x="2391" y="1852"/>
                  </a:lnTo>
                  <a:lnTo>
                    <a:pt x="2391" y="2054"/>
                  </a:lnTo>
                  <a:lnTo>
                    <a:pt x="2357" y="2223"/>
                  </a:lnTo>
                  <a:lnTo>
                    <a:pt x="2290" y="2290"/>
                  </a:lnTo>
                  <a:lnTo>
                    <a:pt x="2222" y="2324"/>
                  </a:lnTo>
                  <a:lnTo>
                    <a:pt x="2054" y="2357"/>
                  </a:lnTo>
                  <a:lnTo>
                    <a:pt x="1886" y="2391"/>
                  </a:lnTo>
                  <a:lnTo>
                    <a:pt x="1010" y="2391"/>
                  </a:lnTo>
                  <a:lnTo>
                    <a:pt x="775" y="2357"/>
                  </a:lnTo>
                  <a:lnTo>
                    <a:pt x="539" y="2324"/>
                  </a:lnTo>
                  <a:lnTo>
                    <a:pt x="236" y="2324"/>
                  </a:lnTo>
                  <a:lnTo>
                    <a:pt x="202" y="2290"/>
                  </a:lnTo>
                  <a:lnTo>
                    <a:pt x="169" y="2256"/>
                  </a:lnTo>
                  <a:lnTo>
                    <a:pt x="135" y="2088"/>
                  </a:lnTo>
                  <a:lnTo>
                    <a:pt x="135" y="1617"/>
                  </a:lnTo>
                  <a:lnTo>
                    <a:pt x="202" y="1145"/>
                  </a:lnTo>
                  <a:lnTo>
                    <a:pt x="202" y="640"/>
                  </a:lnTo>
                  <a:lnTo>
                    <a:pt x="169" y="438"/>
                  </a:lnTo>
                  <a:lnTo>
                    <a:pt x="135" y="202"/>
                  </a:lnTo>
                  <a:lnTo>
                    <a:pt x="674" y="169"/>
                  </a:lnTo>
                  <a:lnTo>
                    <a:pt x="1212" y="202"/>
                  </a:lnTo>
                  <a:lnTo>
                    <a:pt x="1785" y="169"/>
                  </a:lnTo>
                  <a:lnTo>
                    <a:pt x="2323" y="135"/>
                  </a:lnTo>
                  <a:close/>
                  <a:moveTo>
                    <a:pt x="2357" y="0"/>
                  </a:moveTo>
                  <a:lnTo>
                    <a:pt x="2088" y="34"/>
                  </a:lnTo>
                  <a:lnTo>
                    <a:pt x="1785" y="68"/>
                  </a:lnTo>
                  <a:lnTo>
                    <a:pt x="1212" y="68"/>
                  </a:lnTo>
                  <a:lnTo>
                    <a:pt x="640" y="34"/>
                  </a:lnTo>
                  <a:lnTo>
                    <a:pt x="68" y="68"/>
                  </a:lnTo>
                  <a:lnTo>
                    <a:pt x="0" y="101"/>
                  </a:lnTo>
                  <a:lnTo>
                    <a:pt x="0" y="135"/>
                  </a:lnTo>
                  <a:lnTo>
                    <a:pt x="0" y="202"/>
                  </a:lnTo>
                  <a:lnTo>
                    <a:pt x="68" y="202"/>
                  </a:lnTo>
                  <a:lnTo>
                    <a:pt x="34" y="741"/>
                  </a:lnTo>
                  <a:lnTo>
                    <a:pt x="34" y="1280"/>
                  </a:lnTo>
                  <a:lnTo>
                    <a:pt x="0" y="1852"/>
                  </a:lnTo>
                  <a:lnTo>
                    <a:pt x="0" y="2122"/>
                  </a:lnTo>
                  <a:lnTo>
                    <a:pt x="34" y="2391"/>
                  </a:lnTo>
                  <a:lnTo>
                    <a:pt x="34" y="2458"/>
                  </a:lnTo>
                  <a:lnTo>
                    <a:pt x="438" y="2458"/>
                  </a:lnTo>
                  <a:lnTo>
                    <a:pt x="775" y="2492"/>
                  </a:lnTo>
                  <a:lnTo>
                    <a:pt x="1448" y="2526"/>
                  </a:lnTo>
                  <a:lnTo>
                    <a:pt x="1953" y="2526"/>
                  </a:lnTo>
                  <a:lnTo>
                    <a:pt x="2189" y="2492"/>
                  </a:lnTo>
                  <a:lnTo>
                    <a:pt x="2290" y="2458"/>
                  </a:lnTo>
                  <a:lnTo>
                    <a:pt x="2391" y="2391"/>
                  </a:lnTo>
                  <a:lnTo>
                    <a:pt x="2458" y="2324"/>
                  </a:lnTo>
                  <a:lnTo>
                    <a:pt x="2492" y="2223"/>
                  </a:lnTo>
                  <a:lnTo>
                    <a:pt x="2525" y="2021"/>
                  </a:lnTo>
                  <a:lnTo>
                    <a:pt x="2525" y="1819"/>
                  </a:lnTo>
                  <a:lnTo>
                    <a:pt x="2492" y="1617"/>
                  </a:lnTo>
                  <a:lnTo>
                    <a:pt x="2458" y="1347"/>
                  </a:lnTo>
                  <a:lnTo>
                    <a:pt x="2424" y="1078"/>
                  </a:lnTo>
                  <a:lnTo>
                    <a:pt x="2458" y="573"/>
                  </a:lnTo>
                  <a:lnTo>
                    <a:pt x="2458" y="337"/>
                  </a:lnTo>
                  <a:lnTo>
                    <a:pt x="2458" y="68"/>
                  </a:lnTo>
                  <a:lnTo>
                    <a:pt x="2424" y="34"/>
                  </a:lnTo>
                  <a:lnTo>
                    <a:pt x="2357"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1" name="Shape 1501"/>
            <p:cNvSpPr/>
            <p:nvPr/>
          </p:nvSpPr>
          <p:spPr>
            <a:xfrm>
              <a:off x="2179625" y="2722825"/>
              <a:ext cx="64825" cy="64825"/>
            </a:xfrm>
            <a:custGeom>
              <a:avLst/>
              <a:gdLst/>
              <a:ahLst/>
              <a:cxnLst/>
              <a:rect l="0" t="0" r="0" b="0"/>
              <a:pathLst>
                <a:path w="2593" h="2593" extrusionOk="0">
                  <a:moveTo>
                    <a:pt x="606" y="101"/>
                  </a:moveTo>
                  <a:lnTo>
                    <a:pt x="1111" y="135"/>
                  </a:lnTo>
                  <a:lnTo>
                    <a:pt x="1616" y="168"/>
                  </a:lnTo>
                  <a:lnTo>
                    <a:pt x="2121" y="202"/>
                  </a:lnTo>
                  <a:lnTo>
                    <a:pt x="2256" y="236"/>
                  </a:lnTo>
                  <a:lnTo>
                    <a:pt x="2357" y="269"/>
                  </a:lnTo>
                  <a:lnTo>
                    <a:pt x="2390" y="370"/>
                  </a:lnTo>
                  <a:lnTo>
                    <a:pt x="2424" y="471"/>
                  </a:lnTo>
                  <a:lnTo>
                    <a:pt x="2458" y="707"/>
                  </a:lnTo>
                  <a:lnTo>
                    <a:pt x="2458" y="943"/>
                  </a:lnTo>
                  <a:lnTo>
                    <a:pt x="2424" y="1482"/>
                  </a:lnTo>
                  <a:lnTo>
                    <a:pt x="2390" y="2020"/>
                  </a:lnTo>
                  <a:lnTo>
                    <a:pt x="2357" y="2189"/>
                  </a:lnTo>
                  <a:lnTo>
                    <a:pt x="2289" y="2290"/>
                  </a:lnTo>
                  <a:lnTo>
                    <a:pt x="2188" y="2391"/>
                  </a:lnTo>
                  <a:lnTo>
                    <a:pt x="2087" y="2424"/>
                  </a:lnTo>
                  <a:lnTo>
                    <a:pt x="1953" y="2458"/>
                  </a:lnTo>
                  <a:lnTo>
                    <a:pt x="1818" y="2458"/>
                  </a:lnTo>
                  <a:lnTo>
                    <a:pt x="1549" y="2424"/>
                  </a:lnTo>
                  <a:lnTo>
                    <a:pt x="943" y="2391"/>
                  </a:lnTo>
                  <a:lnTo>
                    <a:pt x="539" y="2357"/>
                  </a:lnTo>
                  <a:lnTo>
                    <a:pt x="337" y="2323"/>
                  </a:lnTo>
                  <a:lnTo>
                    <a:pt x="236" y="2256"/>
                  </a:lnTo>
                  <a:lnTo>
                    <a:pt x="202" y="2189"/>
                  </a:lnTo>
                  <a:lnTo>
                    <a:pt x="135" y="1953"/>
                  </a:lnTo>
                  <a:lnTo>
                    <a:pt x="101" y="1717"/>
                  </a:lnTo>
                  <a:lnTo>
                    <a:pt x="101" y="1212"/>
                  </a:lnTo>
                  <a:lnTo>
                    <a:pt x="135" y="707"/>
                  </a:lnTo>
                  <a:lnTo>
                    <a:pt x="135" y="202"/>
                  </a:lnTo>
                  <a:lnTo>
                    <a:pt x="370" y="135"/>
                  </a:lnTo>
                  <a:lnTo>
                    <a:pt x="606" y="101"/>
                  </a:lnTo>
                  <a:close/>
                  <a:moveTo>
                    <a:pt x="438" y="0"/>
                  </a:moveTo>
                  <a:lnTo>
                    <a:pt x="67" y="67"/>
                  </a:lnTo>
                  <a:lnTo>
                    <a:pt x="34" y="101"/>
                  </a:lnTo>
                  <a:lnTo>
                    <a:pt x="34" y="135"/>
                  </a:lnTo>
                  <a:lnTo>
                    <a:pt x="34" y="168"/>
                  </a:lnTo>
                  <a:lnTo>
                    <a:pt x="0" y="842"/>
                  </a:lnTo>
                  <a:lnTo>
                    <a:pt x="0" y="1515"/>
                  </a:lnTo>
                  <a:lnTo>
                    <a:pt x="0" y="1717"/>
                  </a:lnTo>
                  <a:lnTo>
                    <a:pt x="0" y="1987"/>
                  </a:lnTo>
                  <a:lnTo>
                    <a:pt x="34" y="2121"/>
                  </a:lnTo>
                  <a:lnTo>
                    <a:pt x="67" y="2256"/>
                  </a:lnTo>
                  <a:lnTo>
                    <a:pt x="135" y="2357"/>
                  </a:lnTo>
                  <a:lnTo>
                    <a:pt x="236" y="2424"/>
                  </a:lnTo>
                  <a:lnTo>
                    <a:pt x="337" y="2458"/>
                  </a:lnTo>
                  <a:lnTo>
                    <a:pt x="438" y="2492"/>
                  </a:lnTo>
                  <a:lnTo>
                    <a:pt x="673" y="2492"/>
                  </a:lnTo>
                  <a:lnTo>
                    <a:pt x="1178" y="2559"/>
                  </a:lnTo>
                  <a:lnTo>
                    <a:pt x="1650" y="2559"/>
                  </a:lnTo>
                  <a:lnTo>
                    <a:pt x="1885" y="2593"/>
                  </a:lnTo>
                  <a:lnTo>
                    <a:pt x="2121" y="2559"/>
                  </a:lnTo>
                  <a:lnTo>
                    <a:pt x="2222" y="2525"/>
                  </a:lnTo>
                  <a:lnTo>
                    <a:pt x="2323" y="2492"/>
                  </a:lnTo>
                  <a:lnTo>
                    <a:pt x="2390" y="2391"/>
                  </a:lnTo>
                  <a:lnTo>
                    <a:pt x="2458" y="2290"/>
                  </a:lnTo>
                  <a:lnTo>
                    <a:pt x="2525" y="1987"/>
                  </a:lnTo>
                  <a:lnTo>
                    <a:pt x="2559" y="1684"/>
                  </a:lnTo>
                  <a:lnTo>
                    <a:pt x="2559" y="1044"/>
                  </a:lnTo>
                  <a:lnTo>
                    <a:pt x="2592" y="572"/>
                  </a:lnTo>
                  <a:lnTo>
                    <a:pt x="2559" y="370"/>
                  </a:lnTo>
                  <a:lnTo>
                    <a:pt x="2525" y="236"/>
                  </a:lnTo>
                  <a:lnTo>
                    <a:pt x="2458" y="168"/>
                  </a:lnTo>
                  <a:lnTo>
                    <a:pt x="2357" y="101"/>
                  </a:lnTo>
                  <a:lnTo>
                    <a:pt x="2256" y="67"/>
                  </a:lnTo>
                  <a:lnTo>
                    <a:pt x="1986" y="34"/>
                  </a:lnTo>
                  <a:lnTo>
                    <a:pt x="1481" y="34"/>
                  </a:lnTo>
                  <a:lnTo>
                    <a:pt x="774"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2" name="Shape 1502"/>
            <p:cNvSpPr/>
            <p:nvPr/>
          </p:nvSpPr>
          <p:spPr>
            <a:xfrm>
              <a:off x="2205700" y="2761525"/>
              <a:ext cx="12650" cy="16025"/>
            </a:xfrm>
            <a:custGeom>
              <a:avLst/>
              <a:gdLst/>
              <a:ahLst/>
              <a:cxnLst/>
              <a:rect l="0" t="0" r="0" b="0"/>
              <a:pathLst>
                <a:path w="506" h="641" extrusionOk="0">
                  <a:moveTo>
                    <a:pt x="270" y="136"/>
                  </a:moveTo>
                  <a:lnTo>
                    <a:pt x="371" y="169"/>
                  </a:lnTo>
                  <a:lnTo>
                    <a:pt x="304" y="237"/>
                  </a:lnTo>
                  <a:lnTo>
                    <a:pt x="270" y="270"/>
                  </a:lnTo>
                  <a:lnTo>
                    <a:pt x="169" y="270"/>
                  </a:lnTo>
                  <a:lnTo>
                    <a:pt x="135" y="203"/>
                  </a:lnTo>
                  <a:lnTo>
                    <a:pt x="135" y="136"/>
                  </a:lnTo>
                  <a:close/>
                  <a:moveTo>
                    <a:pt x="203" y="1"/>
                  </a:moveTo>
                  <a:lnTo>
                    <a:pt x="135" y="35"/>
                  </a:lnTo>
                  <a:lnTo>
                    <a:pt x="68" y="68"/>
                  </a:lnTo>
                  <a:lnTo>
                    <a:pt x="34" y="102"/>
                  </a:lnTo>
                  <a:lnTo>
                    <a:pt x="1" y="169"/>
                  </a:lnTo>
                  <a:lnTo>
                    <a:pt x="1" y="237"/>
                  </a:lnTo>
                  <a:lnTo>
                    <a:pt x="68" y="338"/>
                  </a:lnTo>
                  <a:lnTo>
                    <a:pt x="203" y="405"/>
                  </a:lnTo>
                  <a:lnTo>
                    <a:pt x="304" y="405"/>
                  </a:lnTo>
                  <a:lnTo>
                    <a:pt x="270" y="439"/>
                  </a:lnTo>
                  <a:lnTo>
                    <a:pt x="236" y="506"/>
                  </a:lnTo>
                  <a:lnTo>
                    <a:pt x="203" y="472"/>
                  </a:lnTo>
                  <a:lnTo>
                    <a:pt x="135" y="472"/>
                  </a:lnTo>
                  <a:lnTo>
                    <a:pt x="135" y="573"/>
                  </a:lnTo>
                  <a:lnTo>
                    <a:pt x="169" y="641"/>
                  </a:lnTo>
                  <a:lnTo>
                    <a:pt x="236" y="641"/>
                  </a:lnTo>
                  <a:lnTo>
                    <a:pt x="304" y="607"/>
                  </a:lnTo>
                  <a:lnTo>
                    <a:pt x="371" y="540"/>
                  </a:lnTo>
                  <a:lnTo>
                    <a:pt x="438" y="439"/>
                  </a:lnTo>
                  <a:lnTo>
                    <a:pt x="472" y="304"/>
                  </a:lnTo>
                  <a:lnTo>
                    <a:pt x="506" y="203"/>
                  </a:lnTo>
                  <a:lnTo>
                    <a:pt x="472" y="169"/>
                  </a:lnTo>
                  <a:lnTo>
                    <a:pt x="405" y="136"/>
                  </a:lnTo>
                  <a:lnTo>
                    <a:pt x="371" y="68"/>
                  </a:lnTo>
                  <a:lnTo>
                    <a:pt x="304" y="35"/>
                  </a:lnTo>
                  <a:lnTo>
                    <a:pt x="20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3" name="Shape 1503"/>
            <p:cNvSpPr/>
            <p:nvPr/>
          </p:nvSpPr>
          <p:spPr>
            <a:xfrm>
              <a:off x="1545800" y="2757325"/>
              <a:ext cx="12650" cy="10125"/>
            </a:xfrm>
            <a:custGeom>
              <a:avLst/>
              <a:gdLst/>
              <a:ahLst/>
              <a:cxnLst/>
              <a:rect l="0" t="0" r="0" b="0"/>
              <a:pathLst>
                <a:path w="506" h="405" extrusionOk="0">
                  <a:moveTo>
                    <a:pt x="203" y="102"/>
                  </a:moveTo>
                  <a:lnTo>
                    <a:pt x="203" y="135"/>
                  </a:lnTo>
                  <a:lnTo>
                    <a:pt x="237" y="169"/>
                  </a:lnTo>
                  <a:lnTo>
                    <a:pt x="338" y="135"/>
                  </a:lnTo>
                  <a:lnTo>
                    <a:pt x="203" y="270"/>
                  </a:lnTo>
                  <a:lnTo>
                    <a:pt x="136" y="304"/>
                  </a:lnTo>
                  <a:lnTo>
                    <a:pt x="102" y="304"/>
                  </a:lnTo>
                  <a:lnTo>
                    <a:pt x="136" y="203"/>
                  </a:lnTo>
                  <a:lnTo>
                    <a:pt x="169" y="135"/>
                  </a:lnTo>
                  <a:lnTo>
                    <a:pt x="203" y="102"/>
                  </a:lnTo>
                  <a:close/>
                  <a:moveTo>
                    <a:pt x="169" y="1"/>
                  </a:moveTo>
                  <a:lnTo>
                    <a:pt x="102" y="68"/>
                  </a:lnTo>
                  <a:lnTo>
                    <a:pt x="35" y="102"/>
                  </a:lnTo>
                  <a:lnTo>
                    <a:pt x="1" y="270"/>
                  </a:lnTo>
                  <a:lnTo>
                    <a:pt x="1" y="371"/>
                  </a:lnTo>
                  <a:lnTo>
                    <a:pt x="68" y="405"/>
                  </a:lnTo>
                  <a:lnTo>
                    <a:pt x="237" y="405"/>
                  </a:lnTo>
                  <a:lnTo>
                    <a:pt x="371" y="304"/>
                  </a:lnTo>
                  <a:lnTo>
                    <a:pt x="439" y="236"/>
                  </a:lnTo>
                  <a:lnTo>
                    <a:pt x="506" y="169"/>
                  </a:lnTo>
                  <a:lnTo>
                    <a:pt x="506" y="102"/>
                  </a:lnTo>
                  <a:lnTo>
                    <a:pt x="472" y="34"/>
                  </a:lnTo>
                  <a:lnTo>
                    <a:pt x="439" y="34"/>
                  </a:lnTo>
                  <a:lnTo>
                    <a:pt x="371"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4" name="Shape 1504"/>
            <p:cNvSpPr/>
            <p:nvPr/>
          </p:nvSpPr>
          <p:spPr>
            <a:xfrm>
              <a:off x="2287350" y="2795200"/>
              <a:ext cx="67350" cy="28650"/>
            </a:xfrm>
            <a:custGeom>
              <a:avLst/>
              <a:gdLst/>
              <a:ahLst/>
              <a:cxnLst/>
              <a:rect l="0" t="0" r="0" b="0"/>
              <a:pathLst>
                <a:path w="2694" h="1146" extrusionOk="0">
                  <a:moveTo>
                    <a:pt x="1549" y="1"/>
                  </a:moveTo>
                  <a:lnTo>
                    <a:pt x="1112" y="34"/>
                  </a:lnTo>
                  <a:lnTo>
                    <a:pt x="337" y="34"/>
                  </a:lnTo>
                  <a:lnTo>
                    <a:pt x="102" y="68"/>
                  </a:lnTo>
                  <a:lnTo>
                    <a:pt x="34" y="102"/>
                  </a:lnTo>
                  <a:lnTo>
                    <a:pt x="34" y="169"/>
                  </a:lnTo>
                  <a:lnTo>
                    <a:pt x="1" y="304"/>
                  </a:lnTo>
                  <a:lnTo>
                    <a:pt x="1" y="438"/>
                  </a:lnTo>
                  <a:lnTo>
                    <a:pt x="1" y="741"/>
                  </a:lnTo>
                  <a:lnTo>
                    <a:pt x="1" y="1145"/>
                  </a:lnTo>
                  <a:lnTo>
                    <a:pt x="135" y="1145"/>
                  </a:lnTo>
                  <a:lnTo>
                    <a:pt x="135" y="741"/>
                  </a:lnTo>
                  <a:lnTo>
                    <a:pt x="135" y="337"/>
                  </a:lnTo>
                  <a:lnTo>
                    <a:pt x="135" y="203"/>
                  </a:lnTo>
                  <a:lnTo>
                    <a:pt x="506" y="169"/>
                  </a:lnTo>
                  <a:lnTo>
                    <a:pt x="876" y="135"/>
                  </a:lnTo>
                  <a:lnTo>
                    <a:pt x="1246" y="169"/>
                  </a:lnTo>
                  <a:lnTo>
                    <a:pt x="1583" y="135"/>
                  </a:lnTo>
                  <a:lnTo>
                    <a:pt x="1953" y="135"/>
                  </a:lnTo>
                  <a:lnTo>
                    <a:pt x="2155" y="169"/>
                  </a:lnTo>
                  <a:lnTo>
                    <a:pt x="2324" y="203"/>
                  </a:lnTo>
                  <a:lnTo>
                    <a:pt x="2425" y="236"/>
                  </a:lnTo>
                  <a:lnTo>
                    <a:pt x="2492" y="304"/>
                  </a:lnTo>
                  <a:lnTo>
                    <a:pt x="2526" y="405"/>
                  </a:lnTo>
                  <a:lnTo>
                    <a:pt x="2559" y="506"/>
                  </a:lnTo>
                  <a:lnTo>
                    <a:pt x="2559" y="741"/>
                  </a:lnTo>
                  <a:lnTo>
                    <a:pt x="2559" y="943"/>
                  </a:lnTo>
                  <a:lnTo>
                    <a:pt x="2526" y="1145"/>
                  </a:lnTo>
                  <a:lnTo>
                    <a:pt x="2660" y="1145"/>
                  </a:lnTo>
                  <a:lnTo>
                    <a:pt x="2694" y="876"/>
                  </a:lnTo>
                  <a:lnTo>
                    <a:pt x="2694" y="539"/>
                  </a:lnTo>
                  <a:lnTo>
                    <a:pt x="2660" y="337"/>
                  </a:lnTo>
                  <a:lnTo>
                    <a:pt x="2593" y="203"/>
                  </a:lnTo>
                  <a:lnTo>
                    <a:pt x="2458" y="102"/>
                  </a:lnTo>
                  <a:lnTo>
                    <a:pt x="2324" y="68"/>
                  </a:lnTo>
                  <a:lnTo>
                    <a:pt x="2155" y="34"/>
                  </a:lnTo>
                  <a:lnTo>
                    <a:pt x="1987"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5" name="Shape 1505"/>
            <p:cNvSpPr/>
            <p:nvPr/>
          </p:nvSpPr>
          <p:spPr>
            <a:xfrm>
              <a:off x="1692275" y="2759850"/>
              <a:ext cx="14325" cy="16025"/>
            </a:xfrm>
            <a:custGeom>
              <a:avLst/>
              <a:gdLst/>
              <a:ahLst/>
              <a:cxnLst/>
              <a:rect l="0" t="0" r="0" b="0"/>
              <a:pathLst>
                <a:path w="573" h="641" extrusionOk="0">
                  <a:moveTo>
                    <a:pt x="303" y="1"/>
                  </a:moveTo>
                  <a:lnTo>
                    <a:pt x="169" y="68"/>
                  </a:lnTo>
                  <a:lnTo>
                    <a:pt x="68" y="169"/>
                  </a:lnTo>
                  <a:lnTo>
                    <a:pt x="68" y="203"/>
                  </a:lnTo>
                  <a:lnTo>
                    <a:pt x="68" y="236"/>
                  </a:lnTo>
                  <a:lnTo>
                    <a:pt x="135" y="236"/>
                  </a:lnTo>
                  <a:lnTo>
                    <a:pt x="270" y="135"/>
                  </a:lnTo>
                  <a:lnTo>
                    <a:pt x="371" y="102"/>
                  </a:lnTo>
                  <a:lnTo>
                    <a:pt x="438" y="135"/>
                  </a:lnTo>
                  <a:lnTo>
                    <a:pt x="202" y="337"/>
                  </a:lnTo>
                  <a:lnTo>
                    <a:pt x="34" y="506"/>
                  </a:lnTo>
                  <a:lnTo>
                    <a:pt x="0" y="539"/>
                  </a:lnTo>
                  <a:lnTo>
                    <a:pt x="0" y="607"/>
                  </a:lnTo>
                  <a:lnTo>
                    <a:pt x="34" y="607"/>
                  </a:lnTo>
                  <a:lnTo>
                    <a:pt x="101" y="640"/>
                  </a:lnTo>
                  <a:lnTo>
                    <a:pt x="404" y="573"/>
                  </a:lnTo>
                  <a:lnTo>
                    <a:pt x="539" y="573"/>
                  </a:lnTo>
                  <a:lnTo>
                    <a:pt x="573" y="539"/>
                  </a:lnTo>
                  <a:lnTo>
                    <a:pt x="573" y="472"/>
                  </a:lnTo>
                  <a:lnTo>
                    <a:pt x="539" y="438"/>
                  </a:lnTo>
                  <a:lnTo>
                    <a:pt x="404" y="438"/>
                  </a:lnTo>
                  <a:lnTo>
                    <a:pt x="270" y="472"/>
                  </a:lnTo>
                  <a:lnTo>
                    <a:pt x="539" y="203"/>
                  </a:lnTo>
                  <a:lnTo>
                    <a:pt x="573" y="169"/>
                  </a:lnTo>
                  <a:lnTo>
                    <a:pt x="573" y="135"/>
                  </a:lnTo>
                  <a:lnTo>
                    <a:pt x="539" y="68"/>
                  </a:lnTo>
                  <a:lnTo>
                    <a:pt x="47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6" name="Shape 1506"/>
            <p:cNvSpPr/>
            <p:nvPr/>
          </p:nvSpPr>
          <p:spPr>
            <a:xfrm>
              <a:off x="1825250" y="2676525"/>
              <a:ext cx="66525" cy="41275"/>
            </a:xfrm>
            <a:custGeom>
              <a:avLst/>
              <a:gdLst/>
              <a:ahLst/>
              <a:cxnLst/>
              <a:rect l="0" t="0" r="0" b="0"/>
              <a:pathLst>
                <a:path w="2661" h="1651" extrusionOk="0">
                  <a:moveTo>
                    <a:pt x="943" y="135"/>
                  </a:moveTo>
                  <a:lnTo>
                    <a:pt x="1954" y="169"/>
                  </a:lnTo>
                  <a:lnTo>
                    <a:pt x="2257" y="169"/>
                  </a:lnTo>
                  <a:lnTo>
                    <a:pt x="2358" y="202"/>
                  </a:lnTo>
                  <a:lnTo>
                    <a:pt x="2425" y="236"/>
                  </a:lnTo>
                  <a:lnTo>
                    <a:pt x="2459" y="303"/>
                  </a:lnTo>
                  <a:lnTo>
                    <a:pt x="2459" y="438"/>
                  </a:lnTo>
                  <a:lnTo>
                    <a:pt x="2459" y="573"/>
                  </a:lnTo>
                  <a:lnTo>
                    <a:pt x="2425" y="808"/>
                  </a:lnTo>
                  <a:lnTo>
                    <a:pt x="2425" y="1111"/>
                  </a:lnTo>
                  <a:lnTo>
                    <a:pt x="2459" y="1246"/>
                  </a:lnTo>
                  <a:lnTo>
                    <a:pt x="2492" y="1381"/>
                  </a:lnTo>
                  <a:lnTo>
                    <a:pt x="2021" y="1414"/>
                  </a:lnTo>
                  <a:lnTo>
                    <a:pt x="1516" y="1414"/>
                  </a:lnTo>
                  <a:lnTo>
                    <a:pt x="1112" y="1448"/>
                  </a:lnTo>
                  <a:lnTo>
                    <a:pt x="674" y="1515"/>
                  </a:lnTo>
                  <a:lnTo>
                    <a:pt x="438" y="1482"/>
                  </a:lnTo>
                  <a:lnTo>
                    <a:pt x="203" y="1414"/>
                  </a:lnTo>
                  <a:lnTo>
                    <a:pt x="169" y="1381"/>
                  </a:lnTo>
                  <a:lnTo>
                    <a:pt x="135" y="1347"/>
                  </a:lnTo>
                  <a:lnTo>
                    <a:pt x="135" y="1179"/>
                  </a:lnTo>
                  <a:lnTo>
                    <a:pt x="135" y="909"/>
                  </a:lnTo>
                  <a:lnTo>
                    <a:pt x="135" y="573"/>
                  </a:lnTo>
                  <a:lnTo>
                    <a:pt x="102" y="236"/>
                  </a:lnTo>
                  <a:lnTo>
                    <a:pt x="135" y="236"/>
                  </a:lnTo>
                  <a:lnTo>
                    <a:pt x="236" y="169"/>
                  </a:lnTo>
                  <a:lnTo>
                    <a:pt x="337" y="135"/>
                  </a:lnTo>
                  <a:close/>
                  <a:moveTo>
                    <a:pt x="304" y="0"/>
                  </a:moveTo>
                  <a:lnTo>
                    <a:pt x="203" y="34"/>
                  </a:lnTo>
                  <a:lnTo>
                    <a:pt x="102" y="101"/>
                  </a:lnTo>
                  <a:lnTo>
                    <a:pt x="102" y="34"/>
                  </a:lnTo>
                  <a:lnTo>
                    <a:pt x="34" y="34"/>
                  </a:lnTo>
                  <a:lnTo>
                    <a:pt x="1" y="337"/>
                  </a:lnTo>
                  <a:lnTo>
                    <a:pt x="1" y="640"/>
                  </a:lnTo>
                  <a:lnTo>
                    <a:pt x="1" y="1246"/>
                  </a:lnTo>
                  <a:lnTo>
                    <a:pt x="34" y="1347"/>
                  </a:lnTo>
                  <a:lnTo>
                    <a:pt x="68" y="1448"/>
                  </a:lnTo>
                  <a:lnTo>
                    <a:pt x="135" y="1515"/>
                  </a:lnTo>
                  <a:lnTo>
                    <a:pt x="236" y="1583"/>
                  </a:lnTo>
                  <a:lnTo>
                    <a:pt x="472" y="1616"/>
                  </a:lnTo>
                  <a:lnTo>
                    <a:pt x="741" y="1650"/>
                  </a:lnTo>
                  <a:lnTo>
                    <a:pt x="1280" y="1583"/>
                  </a:lnTo>
                  <a:lnTo>
                    <a:pt x="1617" y="1549"/>
                  </a:lnTo>
                  <a:lnTo>
                    <a:pt x="2257" y="1549"/>
                  </a:lnTo>
                  <a:lnTo>
                    <a:pt x="2593" y="1515"/>
                  </a:lnTo>
                  <a:lnTo>
                    <a:pt x="2661" y="1482"/>
                  </a:lnTo>
                  <a:lnTo>
                    <a:pt x="2661" y="1448"/>
                  </a:lnTo>
                  <a:lnTo>
                    <a:pt x="2661" y="1414"/>
                  </a:lnTo>
                  <a:lnTo>
                    <a:pt x="2593" y="1246"/>
                  </a:lnTo>
                  <a:lnTo>
                    <a:pt x="2560" y="1078"/>
                  </a:lnTo>
                  <a:lnTo>
                    <a:pt x="2560" y="741"/>
                  </a:lnTo>
                  <a:lnTo>
                    <a:pt x="2593" y="539"/>
                  </a:lnTo>
                  <a:lnTo>
                    <a:pt x="2593" y="371"/>
                  </a:lnTo>
                  <a:lnTo>
                    <a:pt x="2560" y="202"/>
                  </a:lnTo>
                  <a:lnTo>
                    <a:pt x="2459" y="34"/>
                  </a:lnTo>
                  <a:lnTo>
                    <a:pt x="2425" y="34"/>
                  </a:lnTo>
                  <a:lnTo>
                    <a:pt x="2391" y="0"/>
                  </a:lnTo>
                  <a:lnTo>
                    <a:pt x="2055" y="34"/>
                  </a:lnTo>
                  <a:lnTo>
                    <a:pt x="1718" y="34"/>
                  </a:lnTo>
                  <a:lnTo>
                    <a:pt x="101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7" name="Shape 1507"/>
            <p:cNvSpPr/>
            <p:nvPr/>
          </p:nvSpPr>
          <p:spPr>
            <a:xfrm>
              <a:off x="2143425" y="2793525"/>
              <a:ext cx="64825" cy="30325"/>
            </a:xfrm>
            <a:custGeom>
              <a:avLst/>
              <a:gdLst/>
              <a:ahLst/>
              <a:cxnLst/>
              <a:rect l="0" t="0" r="0" b="0"/>
              <a:pathLst>
                <a:path w="2593" h="1213" extrusionOk="0">
                  <a:moveTo>
                    <a:pt x="1852" y="0"/>
                  </a:moveTo>
                  <a:lnTo>
                    <a:pt x="1347" y="34"/>
                  </a:lnTo>
                  <a:lnTo>
                    <a:pt x="842" y="68"/>
                  </a:lnTo>
                  <a:lnTo>
                    <a:pt x="68" y="68"/>
                  </a:lnTo>
                  <a:lnTo>
                    <a:pt x="34" y="101"/>
                  </a:lnTo>
                  <a:lnTo>
                    <a:pt x="0" y="135"/>
                  </a:lnTo>
                  <a:lnTo>
                    <a:pt x="0" y="169"/>
                  </a:lnTo>
                  <a:lnTo>
                    <a:pt x="34" y="202"/>
                  </a:lnTo>
                  <a:lnTo>
                    <a:pt x="0" y="404"/>
                  </a:lnTo>
                  <a:lnTo>
                    <a:pt x="0" y="640"/>
                  </a:lnTo>
                  <a:lnTo>
                    <a:pt x="34" y="1078"/>
                  </a:lnTo>
                  <a:lnTo>
                    <a:pt x="34" y="1212"/>
                  </a:lnTo>
                  <a:lnTo>
                    <a:pt x="169" y="1212"/>
                  </a:lnTo>
                  <a:lnTo>
                    <a:pt x="169" y="741"/>
                  </a:lnTo>
                  <a:lnTo>
                    <a:pt x="135" y="472"/>
                  </a:lnTo>
                  <a:lnTo>
                    <a:pt x="135" y="236"/>
                  </a:lnTo>
                  <a:lnTo>
                    <a:pt x="909" y="202"/>
                  </a:lnTo>
                  <a:lnTo>
                    <a:pt x="1684" y="135"/>
                  </a:lnTo>
                  <a:lnTo>
                    <a:pt x="1953" y="135"/>
                  </a:lnTo>
                  <a:lnTo>
                    <a:pt x="2189" y="169"/>
                  </a:lnTo>
                  <a:lnTo>
                    <a:pt x="2323" y="202"/>
                  </a:lnTo>
                  <a:lnTo>
                    <a:pt x="2391" y="303"/>
                  </a:lnTo>
                  <a:lnTo>
                    <a:pt x="2424" y="404"/>
                  </a:lnTo>
                  <a:lnTo>
                    <a:pt x="2458" y="539"/>
                  </a:lnTo>
                  <a:lnTo>
                    <a:pt x="2458" y="876"/>
                  </a:lnTo>
                  <a:lnTo>
                    <a:pt x="2424" y="1212"/>
                  </a:lnTo>
                  <a:lnTo>
                    <a:pt x="2525" y="1212"/>
                  </a:lnTo>
                  <a:lnTo>
                    <a:pt x="2593" y="842"/>
                  </a:lnTo>
                  <a:lnTo>
                    <a:pt x="2593" y="505"/>
                  </a:lnTo>
                  <a:lnTo>
                    <a:pt x="2559" y="303"/>
                  </a:lnTo>
                  <a:lnTo>
                    <a:pt x="2492" y="169"/>
                  </a:lnTo>
                  <a:lnTo>
                    <a:pt x="2357" y="68"/>
                  </a:lnTo>
                  <a:lnTo>
                    <a:pt x="2189" y="34"/>
                  </a:lnTo>
                  <a:lnTo>
                    <a:pt x="2020"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8" name="Shape 1508"/>
            <p:cNvSpPr/>
            <p:nvPr/>
          </p:nvSpPr>
          <p:spPr>
            <a:xfrm>
              <a:off x="2050825" y="2675675"/>
              <a:ext cx="69050" cy="41275"/>
            </a:xfrm>
            <a:custGeom>
              <a:avLst/>
              <a:gdLst/>
              <a:ahLst/>
              <a:cxnLst/>
              <a:rect l="0" t="0" r="0" b="0"/>
              <a:pathLst>
                <a:path w="2762" h="1651" extrusionOk="0">
                  <a:moveTo>
                    <a:pt x="2593" y="135"/>
                  </a:moveTo>
                  <a:lnTo>
                    <a:pt x="2627" y="169"/>
                  </a:lnTo>
                  <a:lnTo>
                    <a:pt x="2661" y="169"/>
                  </a:lnTo>
                  <a:lnTo>
                    <a:pt x="2661" y="270"/>
                  </a:lnTo>
                  <a:lnTo>
                    <a:pt x="2627" y="573"/>
                  </a:lnTo>
                  <a:lnTo>
                    <a:pt x="2526" y="1145"/>
                  </a:lnTo>
                  <a:lnTo>
                    <a:pt x="2492" y="1314"/>
                  </a:lnTo>
                  <a:lnTo>
                    <a:pt x="2425" y="1415"/>
                  </a:lnTo>
                  <a:lnTo>
                    <a:pt x="2324" y="1448"/>
                  </a:lnTo>
                  <a:lnTo>
                    <a:pt x="2122" y="1482"/>
                  </a:lnTo>
                  <a:lnTo>
                    <a:pt x="1785" y="1516"/>
                  </a:lnTo>
                  <a:lnTo>
                    <a:pt x="1415" y="1482"/>
                  </a:lnTo>
                  <a:lnTo>
                    <a:pt x="843" y="1448"/>
                  </a:lnTo>
                  <a:lnTo>
                    <a:pt x="506" y="1448"/>
                  </a:lnTo>
                  <a:lnTo>
                    <a:pt x="337" y="1415"/>
                  </a:lnTo>
                  <a:lnTo>
                    <a:pt x="270" y="1381"/>
                  </a:lnTo>
                  <a:lnTo>
                    <a:pt x="203" y="1314"/>
                  </a:lnTo>
                  <a:lnTo>
                    <a:pt x="169" y="1246"/>
                  </a:lnTo>
                  <a:lnTo>
                    <a:pt x="135" y="1145"/>
                  </a:lnTo>
                  <a:lnTo>
                    <a:pt x="135" y="910"/>
                  </a:lnTo>
                  <a:lnTo>
                    <a:pt x="135" y="539"/>
                  </a:lnTo>
                  <a:lnTo>
                    <a:pt x="203" y="203"/>
                  </a:lnTo>
                  <a:lnTo>
                    <a:pt x="438" y="169"/>
                  </a:lnTo>
                  <a:lnTo>
                    <a:pt x="742" y="169"/>
                  </a:lnTo>
                  <a:lnTo>
                    <a:pt x="1213" y="135"/>
                  </a:lnTo>
                  <a:close/>
                  <a:moveTo>
                    <a:pt x="742" y="1"/>
                  </a:moveTo>
                  <a:lnTo>
                    <a:pt x="472" y="34"/>
                  </a:lnTo>
                  <a:lnTo>
                    <a:pt x="203" y="68"/>
                  </a:lnTo>
                  <a:lnTo>
                    <a:pt x="169" y="34"/>
                  </a:lnTo>
                  <a:lnTo>
                    <a:pt x="135" y="34"/>
                  </a:lnTo>
                  <a:lnTo>
                    <a:pt x="102" y="68"/>
                  </a:lnTo>
                  <a:lnTo>
                    <a:pt x="102" y="102"/>
                  </a:lnTo>
                  <a:lnTo>
                    <a:pt x="68" y="135"/>
                  </a:lnTo>
                  <a:lnTo>
                    <a:pt x="34" y="203"/>
                  </a:lnTo>
                  <a:lnTo>
                    <a:pt x="34" y="236"/>
                  </a:lnTo>
                  <a:lnTo>
                    <a:pt x="68" y="270"/>
                  </a:lnTo>
                  <a:lnTo>
                    <a:pt x="1" y="708"/>
                  </a:lnTo>
                  <a:lnTo>
                    <a:pt x="1" y="1145"/>
                  </a:lnTo>
                  <a:lnTo>
                    <a:pt x="34" y="1280"/>
                  </a:lnTo>
                  <a:lnTo>
                    <a:pt x="68" y="1381"/>
                  </a:lnTo>
                  <a:lnTo>
                    <a:pt x="135" y="1448"/>
                  </a:lnTo>
                  <a:lnTo>
                    <a:pt x="203" y="1516"/>
                  </a:lnTo>
                  <a:lnTo>
                    <a:pt x="472" y="1583"/>
                  </a:lnTo>
                  <a:lnTo>
                    <a:pt x="742" y="1617"/>
                  </a:lnTo>
                  <a:lnTo>
                    <a:pt x="1314" y="1650"/>
                  </a:lnTo>
                  <a:lnTo>
                    <a:pt x="1954" y="1650"/>
                  </a:lnTo>
                  <a:lnTo>
                    <a:pt x="2257" y="1617"/>
                  </a:lnTo>
                  <a:lnTo>
                    <a:pt x="2593" y="1549"/>
                  </a:lnTo>
                  <a:lnTo>
                    <a:pt x="2627" y="1516"/>
                  </a:lnTo>
                  <a:lnTo>
                    <a:pt x="2627" y="1482"/>
                  </a:lnTo>
                  <a:lnTo>
                    <a:pt x="2661" y="1145"/>
                  </a:lnTo>
                  <a:lnTo>
                    <a:pt x="2694" y="809"/>
                  </a:lnTo>
                  <a:lnTo>
                    <a:pt x="2728" y="472"/>
                  </a:lnTo>
                  <a:lnTo>
                    <a:pt x="2762" y="102"/>
                  </a:lnTo>
                  <a:lnTo>
                    <a:pt x="2762" y="68"/>
                  </a:lnTo>
                  <a:lnTo>
                    <a:pt x="2728" y="68"/>
                  </a:lnTo>
                  <a:lnTo>
                    <a:pt x="2324" y="34"/>
                  </a:lnTo>
                  <a:lnTo>
                    <a:pt x="1954" y="1"/>
                  </a:lnTo>
                  <a:lnTo>
                    <a:pt x="1146" y="34"/>
                  </a:lnTo>
                  <a:lnTo>
                    <a:pt x="74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09" name="Shape 1509"/>
            <p:cNvSpPr/>
            <p:nvPr/>
          </p:nvSpPr>
          <p:spPr>
            <a:xfrm>
              <a:off x="1596325" y="2674000"/>
              <a:ext cx="67350" cy="42100"/>
            </a:xfrm>
            <a:custGeom>
              <a:avLst/>
              <a:gdLst/>
              <a:ahLst/>
              <a:cxnLst/>
              <a:rect l="0" t="0" r="0" b="0"/>
              <a:pathLst>
                <a:path w="2694" h="1684" extrusionOk="0">
                  <a:moveTo>
                    <a:pt x="707" y="135"/>
                  </a:moveTo>
                  <a:lnTo>
                    <a:pt x="976" y="202"/>
                  </a:lnTo>
                  <a:lnTo>
                    <a:pt x="1212" y="202"/>
                  </a:lnTo>
                  <a:lnTo>
                    <a:pt x="1885" y="236"/>
                  </a:lnTo>
                  <a:lnTo>
                    <a:pt x="2222" y="236"/>
                  </a:lnTo>
                  <a:lnTo>
                    <a:pt x="2559" y="202"/>
                  </a:lnTo>
                  <a:lnTo>
                    <a:pt x="2559" y="202"/>
                  </a:lnTo>
                  <a:lnTo>
                    <a:pt x="2492" y="707"/>
                  </a:lnTo>
                  <a:lnTo>
                    <a:pt x="2492" y="1179"/>
                  </a:lnTo>
                  <a:lnTo>
                    <a:pt x="2458" y="1313"/>
                  </a:lnTo>
                  <a:lnTo>
                    <a:pt x="2458" y="1414"/>
                  </a:lnTo>
                  <a:lnTo>
                    <a:pt x="2357" y="1482"/>
                  </a:lnTo>
                  <a:lnTo>
                    <a:pt x="2256" y="1482"/>
                  </a:lnTo>
                  <a:lnTo>
                    <a:pt x="1616" y="1515"/>
                  </a:lnTo>
                  <a:lnTo>
                    <a:pt x="1313" y="1515"/>
                  </a:lnTo>
                  <a:lnTo>
                    <a:pt x="875" y="1549"/>
                  </a:lnTo>
                  <a:lnTo>
                    <a:pt x="640" y="1515"/>
                  </a:lnTo>
                  <a:lnTo>
                    <a:pt x="438" y="1515"/>
                  </a:lnTo>
                  <a:lnTo>
                    <a:pt x="303" y="1448"/>
                  </a:lnTo>
                  <a:lnTo>
                    <a:pt x="269" y="1414"/>
                  </a:lnTo>
                  <a:lnTo>
                    <a:pt x="236" y="1381"/>
                  </a:lnTo>
                  <a:lnTo>
                    <a:pt x="202" y="606"/>
                  </a:lnTo>
                  <a:lnTo>
                    <a:pt x="202" y="303"/>
                  </a:lnTo>
                  <a:lnTo>
                    <a:pt x="202" y="236"/>
                  </a:lnTo>
                  <a:lnTo>
                    <a:pt x="168" y="270"/>
                  </a:lnTo>
                  <a:lnTo>
                    <a:pt x="135" y="236"/>
                  </a:lnTo>
                  <a:lnTo>
                    <a:pt x="168" y="236"/>
                  </a:lnTo>
                  <a:lnTo>
                    <a:pt x="168" y="202"/>
                  </a:lnTo>
                  <a:lnTo>
                    <a:pt x="168" y="169"/>
                  </a:lnTo>
                  <a:lnTo>
                    <a:pt x="438" y="135"/>
                  </a:lnTo>
                  <a:close/>
                  <a:moveTo>
                    <a:pt x="269" y="0"/>
                  </a:moveTo>
                  <a:lnTo>
                    <a:pt x="135" y="34"/>
                  </a:lnTo>
                  <a:lnTo>
                    <a:pt x="34" y="68"/>
                  </a:lnTo>
                  <a:lnTo>
                    <a:pt x="0" y="101"/>
                  </a:lnTo>
                  <a:lnTo>
                    <a:pt x="0" y="169"/>
                  </a:lnTo>
                  <a:lnTo>
                    <a:pt x="34" y="202"/>
                  </a:lnTo>
                  <a:lnTo>
                    <a:pt x="101" y="202"/>
                  </a:lnTo>
                  <a:lnTo>
                    <a:pt x="67" y="337"/>
                  </a:lnTo>
                  <a:lnTo>
                    <a:pt x="67" y="472"/>
                  </a:lnTo>
                  <a:lnTo>
                    <a:pt x="67" y="1010"/>
                  </a:lnTo>
                  <a:lnTo>
                    <a:pt x="101" y="1515"/>
                  </a:lnTo>
                  <a:lnTo>
                    <a:pt x="135" y="1549"/>
                  </a:lnTo>
                  <a:lnTo>
                    <a:pt x="168" y="1583"/>
                  </a:lnTo>
                  <a:lnTo>
                    <a:pt x="438" y="1650"/>
                  </a:lnTo>
                  <a:lnTo>
                    <a:pt x="707" y="1684"/>
                  </a:lnTo>
                  <a:lnTo>
                    <a:pt x="2121" y="1684"/>
                  </a:lnTo>
                  <a:lnTo>
                    <a:pt x="2390" y="1650"/>
                  </a:lnTo>
                  <a:lnTo>
                    <a:pt x="2492" y="1616"/>
                  </a:lnTo>
                  <a:lnTo>
                    <a:pt x="2559" y="1549"/>
                  </a:lnTo>
                  <a:lnTo>
                    <a:pt x="2593" y="1482"/>
                  </a:lnTo>
                  <a:lnTo>
                    <a:pt x="2626" y="1381"/>
                  </a:lnTo>
                  <a:lnTo>
                    <a:pt x="2626" y="775"/>
                  </a:lnTo>
                  <a:lnTo>
                    <a:pt x="2660" y="472"/>
                  </a:lnTo>
                  <a:lnTo>
                    <a:pt x="2694" y="169"/>
                  </a:lnTo>
                  <a:lnTo>
                    <a:pt x="2660" y="101"/>
                  </a:lnTo>
                  <a:lnTo>
                    <a:pt x="2593" y="68"/>
                  </a:lnTo>
                  <a:lnTo>
                    <a:pt x="2222" y="101"/>
                  </a:lnTo>
                  <a:lnTo>
                    <a:pt x="1818" y="101"/>
                  </a:lnTo>
                  <a:lnTo>
                    <a:pt x="976" y="34"/>
                  </a:lnTo>
                  <a:lnTo>
                    <a:pt x="50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0" name="Shape 1510"/>
            <p:cNvSpPr/>
            <p:nvPr/>
          </p:nvSpPr>
          <p:spPr>
            <a:xfrm>
              <a:off x="2427925" y="2673150"/>
              <a:ext cx="69875" cy="43800"/>
            </a:xfrm>
            <a:custGeom>
              <a:avLst/>
              <a:gdLst/>
              <a:ahLst/>
              <a:cxnLst/>
              <a:rect l="0" t="0" r="0" b="0"/>
              <a:pathLst>
                <a:path w="2795" h="1752" extrusionOk="0">
                  <a:moveTo>
                    <a:pt x="505" y="102"/>
                  </a:moveTo>
                  <a:lnTo>
                    <a:pt x="909" y="135"/>
                  </a:lnTo>
                  <a:lnTo>
                    <a:pt x="1380" y="169"/>
                  </a:lnTo>
                  <a:lnTo>
                    <a:pt x="1818" y="203"/>
                  </a:lnTo>
                  <a:lnTo>
                    <a:pt x="2155" y="236"/>
                  </a:lnTo>
                  <a:lnTo>
                    <a:pt x="2492" y="236"/>
                  </a:lnTo>
                  <a:lnTo>
                    <a:pt x="2559" y="270"/>
                  </a:lnTo>
                  <a:lnTo>
                    <a:pt x="2593" y="337"/>
                  </a:lnTo>
                  <a:lnTo>
                    <a:pt x="2660" y="607"/>
                  </a:lnTo>
                  <a:lnTo>
                    <a:pt x="2660" y="876"/>
                  </a:lnTo>
                  <a:lnTo>
                    <a:pt x="2660" y="1078"/>
                  </a:lnTo>
                  <a:lnTo>
                    <a:pt x="2660" y="1246"/>
                  </a:lnTo>
                  <a:lnTo>
                    <a:pt x="2626" y="1448"/>
                  </a:lnTo>
                  <a:lnTo>
                    <a:pt x="2593" y="1516"/>
                  </a:lnTo>
                  <a:lnTo>
                    <a:pt x="2559" y="1549"/>
                  </a:lnTo>
                  <a:lnTo>
                    <a:pt x="2424" y="1617"/>
                  </a:lnTo>
                  <a:lnTo>
                    <a:pt x="2155" y="1617"/>
                  </a:lnTo>
                  <a:lnTo>
                    <a:pt x="1717" y="1583"/>
                  </a:lnTo>
                  <a:lnTo>
                    <a:pt x="1481" y="1549"/>
                  </a:lnTo>
                  <a:lnTo>
                    <a:pt x="1279" y="1549"/>
                  </a:lnTo>
                  <a:lnTo>
                    <a:pt x="707" y="1617"/>
                  </a:lnTo>
                  <a:lnTo>
                    <a:pt x="471" y="1583"/>
                  </a:lnTo>
                  <a:lnTo>
                    <a:pt x="404" y="1583"/>
                  </a:lnTo>
                  <a:lnTo>
                    <a:pt x="370" y="1549"/>
                  </a:lnTo>
                  <a:lnTo>
                    <a:pt x="337" y="1482"/>
                  </a:lnTo>
                  <a:lnTo>
                    <a:pt x="303" y="1280"/>
                  </a:lnTo>
                  <a:lnTo>
                    <a:pt x="303" y="741"/>
                  </a:lnTo>
                  <a:lnTo>
                    <a:pt x="303" y="203"/>
                  </a:lnTo>
                  <a:lnTo>
                    <a:pt x="303" y="169"/>
                  </a:lnTo>
                  <a:lnTo>
                    <a:pt x="269" y="135"/>
                  </a:lnTo>
                  <a:lnTo>
                    <a:pt x="505" y="102"/>
                  </a:lnTo>
                  <a:close/>
                  <a:moveTo>
                    <a:pt x="337" y="1"/>
                  </a:moveTo>
                  <a:lnTo>
                    <a:pt x="168" y="34"/>
                  </a:lnTo>
                  <a:lnTo>
                    <a:pt x="34" y="135"/>
                  </a:lnTo>
                  <a:lnTo>
                    <a:pt x="0" y="169"/>
                  </a:lnTo>
                  <a:lnTo>
                    <a:pt x="34" y="203"/>
                  </a:lnTo>
                  <a:lnTo>
                    <a:pt x="67" y="236"/>
                  </a:lnTo>
                  <a:lnTo>
                    <a:pt x="101" y="203"/>
                  </a:lnTo>
                  <a:lnTo>
                    <a:pt x="202" y="169"/>
                  </a:lnTo>
                  <a:lnTo>
                    <a:pt x="236" y="152"/>
                  </a:lnTo>
                  <a:lnTo>
                    <a:pt x="236" y="169"/>
                  </a:lnTo>
                  <a:lnTo>
                    <a:pt x="168" y="506"/>
                  </a:lnTo>
                  <a:lnTo>
                    <a:pt x="135" y="809"/>
                  </a:lnTo>
                  <a:lnTo>
                    <a:pt x="135" y="1011"/>
                  </a:lnTo>
                  <a:lnTo>
                    <a:pt x="168" y="1213"/>
                  </a:lnTo>
                  <a:lnTo>
                    <a:pt x="168" y="1415"/>
                  </a:lnTo>
                  <a:lnTo>
                    <a:pt x="168" y="1617"/>
                  </a:lnTo>
                  <a:lnTo>
                    <a:pt x="202" y="1684"/>
                  </a:lnTo>
                  <a:lnTo>
                    <a:pt x="236" y="1684"/>
                  </a:lnTo>
                  <a:lnTo>
                    <a:pt x="539" y="1718"/>
                  </a:lnTo>
                  <a:lnTo>
                    <a:pt x="842" y="1718"/>
                  </a:lnTo>
                  <a:lnTo>
                    <a:pt x="1481" y="1684"/>
                  </a:lnTo>
                  <a:lnTo>
                    <a:pt x="1717" y="1718"/>
                  </a:lnTo>
                  <a:lnTo>
                    <a:pt x="1953" y="1751"/>
                  </a:lnTo>
                  <a:lnTo>
                    <a:pt x="2458" y="1751"/>
                  </a:lnTo>
                  <a:lnTo>
                    <a:pt x="2593" y="1684"/>
                  </a:lnTo>
                  <a:lnTo>
                    <a:pt x="2727" y="1583"/>
                  </a:lnTo>
                  <a:lnTo>
                    <a:pt x="2761" y="1415"/>
                  </a:lnTo>
                  <a:lnTo>
                    <a:pt x="2795" y="1213"/>
                  </a:lnTo>
                  <a:lnTo>
                    <a:pt x="2795" y="842"/>
                  </a:lnTo>
                  <a:lnTo>
                    <a:pt x="2761" y="506"/>
                  </a:lnTo>
                  <a:lnTo>
                    <a:pt x="2694" y="304"/>
                  </a:lnTo>
                  <a:lnTo>
                    <a:pt x="2626" y="203"/>
                  </a:lnTo>
                  <a:lnTo>
                    <a:pt x="2559" y="135"/>
                  </a:lnTo>
                  <a:lnTo>
                    <a:pt x="2391" y="102"/>
                  </a:lnTo>
                  <a:lnTo>
                    <a:pt x="2222" y="135"/>
                  </a:lnTo>
                  <a:lnTo>
                    <a:pt x="2088" y="135"/>
                  </a:lnTo>
                  <a:lnTo>
                    <a:pt x="1919" y="102"/>
                  </a:lnTo>
                  <a:lnTo>
                    <a:pt x="1616" y="68"/>
                  </a:lnTo>
                  <a:lnTo>
                    <a:pt x="1145" y="34"/>
                  </a:lnTo>
                  <a:lnTo>
                    <a:pt x="67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1" name="Shape 1511"/>
            <p:cNvSpPr/>
            <p:nvPr/>
          </p:nvSpPr>
          <p:spPr>
            <a:xfrm>
              <a:off x="2201500" y="2675675"/>
              <a:ext cx="69875" cy="40425"/>
            </a:xfrm>
            <a:custGeom>
              <a:avLst/>
              <a:gdLst/>
              <a:ahLst/>
              <a:cxnLst/>
              <a:rect l="0" t="0" r="0" b="0"/>
              <a:pathLst>
                <a:path w="2795" h="1617" extrusionOk="0">
                  <a:moveTo>
                    <a:pt x="2660" y="169"/>
                  </a:moveTo>
                  <a:lnTo>
                    <a:pt x="2593" y="1415"/>
                  </a:lnTo>
                  <a:lnTo>
                    <a:pt x="2020" y="1448"/>
                  </a:lnTo>
                  <a:lnTo>
                    <a:pt x="1448" y="1415"/>
                  </a:lnTo>
                  <a:lnTo>
                    <a:pt x="876" y="1415"/>
                  </a:lnTo>
                  <a:lnTo>
                    <a:pt x="303" y="1448"/>
                  </a:lnTo>
                  <a:lnTo>
                    <a:pt x="202" y="1145"/>
                  </a:lnTo>
                  <a:lnTo>
                    <a:pt x="169" y="809"/>
                  </a:lnTo>
                  <a:lnTo>
                    <a:pt x="135" y="506"/>
                  </a:lnTo>
                  <a:lnTo>
                    <a:pt x="202" y="203"/>
                  </a:lnTo>
                  <a:lnTo>
                    <a:pt x="303" y="169"/>
                  </a:lnTo>
                  <a:lnTo>
                    <a:pt x="404" y="169"/>
                  </a:lnTo>
                  <a:lnTo>
                    <a:pt x="606" y="203"/>
                  </a:lnTo>
                  <a:lnTo>
                    <a:pt x="1111" y="236"/>
                  </a:lnTo>
                  <a:lnTo>
                    <a:pt x="1886" y="236"/>
                  </a:lnTo>
                  <a:lnTo>
                    <a:pt x="2660" y="169"/>
                  </a:lnTo>
                  <a:close/>
                  <a:moveTo>
                    <a:pt x="404" y="1"/>
                  </a:moveTo>
                  <a:lnTo>
                    <a:pt x="202" y="34"/>
                  </a:lnTo>
                  <a:lnTo>
                    <a:pt x="169" y="34"/>
                  </a:lnTo>
                  <a:lnTo>
                    <a:pt x="135" y="68"/>
                  </a:lnTo>
                  <a:lnTo>
                    <a:pt x="101" y="68"/>
                  </a:lnTo>
                  <a:lnTo>
                    <a:pt x="68" y="135"/>
                  </a:lnTo>
                  <a:lnTo>
                    <a:pt x="101" y="169"/>
                  </a:lnTo>
                  <a:lnTo>
                    <a:pt x="34" y="337"/>
                  </a:lnTo>
                  <a:lnTo>
                    <a:pt x="0" y="506"/>
                  </a:lnTo>
                  <a:lnTo>
                    <a:pt x="0" y="876"/>
                  </a:lnTo>
                  <a:lnTo>
                    <a:pt x="68" y="1246"/>
                  </a:lnTo>
                  <a:lnTo>
                    <a:pt x="169" y="1549"/>
                  </a:lnTo>
                  <a:lnTo>
                    <a:pt x="202" y="1583"/>
                  </a:lnTo>
                  <a:lnTo>
                    <a:pt x="270" y="1617"/>
                  </a:lnTo>
                  <a:lnTo>
                    <a:pt x="573" y="1583"/>
                  </a:lnTo>
                  <a:lnTo>
                    <a:pt x="876" y="1549"/>
                  </a:lnTo>
                  <a:lnTo>
                    <a:pt x="1482" y="1583"/>
                  </a:lnTo>
                  <a:lnTo>
                    <a:pt x="2088" y="1617"/>
                  </a:lnTo>
                  <a:lnTo>
                    <a:pt x="2694" y="1583"/>
                  </a:lnTo>
                  <a:lnTo>
                    <a:pt x="2727" y="1549"/>
                  </a:lnTo>
                  <a:lnTo>
                    <a:pt x="2761" y="1516"/>
                  </a:lnTo>
                  <a:lnTo>
                    <a:pt x="2761" y="809"/>
                  </a:lnTo>
                  <a:lnTo>
                    <a:pt x="2795" y="102"/>
                  </a:lnTo>
                  <a:lnTo>
                    <a:pt x="2795" y="34"/>
                  </a:lnTo>
                  <a:lnTo>
                    <a:pt x="2727" y="1"/>
                  </a:lnTo>
                  <a:lnTo>
                    <a:pt x="1886" y="68"/>
                  </a:lnTo>
                  <a:lnTo>
                    <a:pt x="1482" y="102"/>
                  </a:lnTo>
                  <a:lnTo>
                    <a:pt x="1044" y="68"/>
                  </a:lnTo>
                  <a:lnTo>
                    <a:pt x="640" y="34"/>
                  </a:lnTo>
                  <a:lnTo>
                    <a:pt x="40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2" name="Shape 1512"/>
            <p:cNvSpPr/>
            <p:nvPr/>
          </p:nvSpPr>
          <p:spPr>
            <a:xfrm>
              <a:off x="1668700" y="2721975"/>
              <a:ext cx="64825" cy="65675"/>
            </a:xfrm>
            <a:custGeom>
              <a:avLst/>
              <a:gdLst/>
              <a:ahLst/>
              <a:cxnLst/>
              <a:rect l="0" t="0" r="0" b="0"/>
              <a:pathLst>
                <a:path w="2593" h="2627" extrusionOk="0">
                  <a:moveTo>
                    <a:pt x="1953" y="135"/>
                  </a:moveTo>
                  <a:lnTo>
                    <a:pt x="2189" y="169"/>
                  </a:lnTo>
                  <a:lnTo>
                    <a:pt x="2324" y="202"/>
                  </a:lnTo>
                  <a:lnTo>
                    <a:pt x="2391" y="270"/>
                  </a:lnTo>
                  <a:lnTo>
                    <a:pt x="2425" y="404"/>
                  </a:lnTo>
                  <a:lnTo>
                    <a:pt x="2458" y="539"/>
                  </a:lnTo>
                  <a:lnTo>
                    <a:pt x="2458" y="775"/>
                  </a:lnTo>
                  <a:lnTo>
                    <a:pt x="2425" y="1010"/>
                  </a:lnTo>
                  <a:lnTo>
                    <a:pt x="2357" y="1516"/>
                  </a:lnTo>
                  <a:lnTo>
                    <a:pt x="2357" y="1751"/>
                  </a:lnTo>
                  <a:lnTo>
                    <a:pt x="2357" y="2088"/>
                  </a:lnTo>
                  <a:lnTo>
                    <a:pt x="2357" y="2223"/>
                  </a:lnTo>
                  <a:lnTo>
                    <a:pt x="2324" y="2357"/>
                  </a:lnTo>
                  <a:lnTo>
                    <a:pt x="2223" y="2425"/>
                  </a:lnTo>
                  <a:lnTo>
                    <a:pt x="2122" y="2458"/>
                  </a:lnTo>
                  <a:lnTo>
                    <a:pt x="1987" y="2458"/>
                  </a:lnTo>
                  <a:lnTo>
                    <a:pt x="1852" y="2425"/>
                  </a:lnTo>
                  <a:lnTo>
                    <a:pt x="1617" y="2357"/>
                  </a:lnTo>
                  <a:lnTo>
                    <a:pt x="1246" y="2357"/>
                  </a:lnTo>
                  <a:lnTo>
                    <a:pt x="910" y="2391"/>
                  </a:lnTo>
                  <a:lnTo>
                    <a:pt x="708" y="2425"/>
                  </a:lnTo>
                  <a:lnTo>
                    <a:pt x="472" y="2425"/>
                  </a:lnTo>
                  <a:lnTo>
                    <a:pt x="337" y="2391"/>
                  </a:lnTo>
                  <a:lnTo>
                    <a:pt x="270" y="2357"/>
                  </a:lnTo>
                  <a:lnTo>
                    <a:pt x="169" y="2290"/>
                  </a:lnTo>
                  <a:lnTo>
                    <a:pt x="135" y="2189"/>
                  </a:lnTo>
                  <a:lnTo>
                    <a:pt x="135" y="1819"/>
                  </a:lnTo>
                  <a:lnTo>
                    <a:pt x="135" y="1415"/>
                  </a:lnTo>
                  <a:lnTo>
                    <a:pt x="169" y="1078"/>
                  </a:lnTo>
                  <a:lnTo>
                    <a:pt x="135" y="741"/>
                  </a:lnTo>
                  <a:lnTo>
                    <a:pt x="135" y="472"/>
                  </a:lnTo>
                  <a:lnTo>
                    <a:pt x="135" y="202"/>
                  </a:lnTo>
                  <a:lnTo>
                    <a:pt x="910" y="202"/>
                  </a:lnTo>
                  <a:lnTo>
                    <a:pt x="1684" y="135"/>
                  </a:lnTo>
                  <a:close/>
                  <a:moveTo>
                    <a:pt x="1852" y="0"/>
                  </a:moveTo>
                  <a:lnTo>
                    <a:pt x="1347" y="34"/>
                  </a:lnTo>
                  <a:lnTo>
                    <a:pt x="842" y="68"/>
                  </a:lnTo>
                  <a:lnTo>
                    <a:pt x="68" y="68"/>
                  </a:lnTo>
                  <a:lnTo>
                    <a:pt x="34" y="101"/>
                  </a:lnTo>
                  <a:lnTo>
                    <a:pt x="1" y="135"/>
                  </a:lnTo>
                  <a:lnTo>
                    <a:pt x="1" y="169"/>
                  </a:lnTo>
                  <a:lnTo>
                    <a:pt x="34" y="202"/>
                  </a:lnTo>
                  <a:lnTo>
                    <a:pt x="1" y="404"/>
                  </a:lnTo>
                  <a:lnTo>
                    <a:pt x="1" y="640"/>
                  </a:lnTo>
                  <a:lnTo>
                    <a:pt x="34" y="1078"/>
                  </a:lnTo>
                  <a:lnTo>
                    <a:pt x="1" y="1751"/>
                  </a:lnTo>
                  <a:lnTo>
                    <a:pt x="1" y="2088"/>
                  </a:lnTo>
                  <a:lnTo>
                    <a:pt x="34" y="2425"/>
                  </a:lnTo>
                  <a:lnTo>
                    <a:pt x="68" y="2458"/>
                  </a:lnTo>
                  <a:lnTo>
                    <a:pt x="102" y="2492"/>
                  </a:lnTo>
                  <a:lnTo>
                    <a:pt x="438" y="2526"/>
                  </a:lnTo>
                  <a:lnTo>
                    <a:pt x="775" y="2559"/>
                  </a:lnTo>
                  <a:lnTo>
                    <a:pt x="1482" y="2492"/>
                  </a:lnTo>
                  <a:lnTo>
                    <a:pt x="1684" y="2526"/>
                  </a:lnTo>
                  <a:lnTo>
                    <a:pt x="1920" y="2593"/>
                  </a:lnTo>
                  <a:lnTo>
                    <a:pt x="2189" y="2627"/>
                  </a:lnTo>
                  <a:lnTo>
                    <a:pt x="2290" y="2593"/>
                  </a:lnTo>
                  <a:lnTo>
                    <a:pt x="2357" y="2559"/>
                  </a:lnTo>
                  <a:lnTo>
                    <a:pt x="2425" y="2458"/>
                  </a:lnTo>
                  <a:lnTo>
                    <a:pt x="2458" y="2391"/>
                  </a:lnTo>
                  <a:lnTo>
                    <a:pt x="2492" y="2189"/>
                  </a:lnTo>
                  <a:lnTo>
                    <a:pt x="2492" y="1785"/>
                  </a:lnTo>
                  <a:lnTo>
                    <a:pt x="2492" y="1549"/>
                  </a:lnTo>
                  <a:lnTo>
                    <a:pt x="2526" y="1314"/>
                  </a:lnTo>
                  <a:lnTo>
                    <a:pt x="2559" y="842"/>
                  </a:lnTo>
                  <a:lnTo>
                    <a:pt x="2593" y="505"/>
                  </a:lnTo>
                  <a:lnTo>
                    <a:pt x="2559" y="303"/>
                  </a:lnTo>
                  <a:lnTo>
                    <a:pt x="2492" y="169"/>
                  </a:lnTo>
                  <a:lnTo>
                    <a:pt x="2357" y="68"/>
                  </a:lnTo>
                  <a:lnTo>
                    <a:pt x="2189" y="34"/>
                  </a:lnTo>
                  <a:lnTo>
                    <a:pt x="202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3" name="Shape 1513"/>
            <p:cNvSpPr/>
            <p:nvPr/>
          </p:nvSpPr>
          <p:spPr>
            <a:xfrm>
              <a:off x="1669550" y="2675675"/>
              <a:ext cx="69875" cy="40425"/>
            </a:xfrm>
            <a:custGeom>
              <a:avLst/>
              <a:gdLst/>
              <a:ahLst/>
              <a:cxnLst/>
              <a:rect l="0" t="0" r="0" b="0"/>
              <a:pathLst>
                <a:path w="2795" h="1617" extrusionOk="0">
                  <a:moveTo>
                    <a:pt x="2660" y="169"/>
                  </a:moveTo>
                  <a:lnTo>
                    <a:pt x="2593" y="1415"/>
                  </a:lnTo>
                  <a:lnTo>
                    <a:pt x="2020" y="1448"/>
                  </a:lnTo>
                  <a:lnTo>
                    <a:pt x="1448" y="1415"/>
                  </a:lnTo>
                  <a:lnTo>
                    <a:pt x="876" y="1415"/>
                  </a:lnTo>
                  <a:lnTo>
                    <a:pt x="303" y="1448"/>
                  </a:lnTo>
                  <a:lnTo>
                    <a:pt x="202" y="1145"/>
                  </a:lnTo>
                  <a:lnTo>
                    <a:pt x="169" y="809"/>
                  </a:lnTo>
                  <a:lnTo>
                    <a:pt x="135" y="506"/>
                  </a:lnTo>
                  <a:lnTo>
                    <a:pt x="202" y="203"/>
                  </a:lnTo>
                  <a:lnTo>
                    <a:pt x="303" y="169"/>
                  </a:lnTo>
                  <a:lnTo>
                    <a:pt x="404" y="169"/>
                  </a:lnTo>
                  <a:lnTo>
                    <a:pt x="606" y="203"/>
                  </a:lnTo>
                  <a:lnTo>
                    <a:pt x="1111" y="236"/>
                  </a:lnTo>
                  <a:lnTo>
                    <a:pt x="1886" y="236"/>
                  </a:lnTo>
                  <a:lnTo>
                    <a:pt x="2660" y="169"/>
                  </a:lnTo>
                  <a:close/>
                  <a:moveTo>
                    <a:pt x="404" y="1"/>
                  </a:moveTo>
                  <a:lnTo>
                    <a:pt x="202" y="34"/>
                  </a:lnTo>
                  <a:lnTo>
                    <a:pt x="169" y="34"/>
                  </a:lnTo>
                  <a:lnTo>
                    <a:pt x="135" y="68"/>
                  </a:lnTo>
                  <a:lnTo>
                    <a:pt x="101" y="68"/>
                  </a:lnTo>
                  <a:lnTo>
                    <a:pt x="68" y="135"/>
                  </a:lnTo>
                  <a:lnTo>
                    <a:pt x="101" y="169"/>
                  </a:lnTo>
                  <a:lnTo>
                    <a:pt x="34" y="337"/>
                  </a:lnTo>
                  <a:lnTo>
                    <a:pt x="0" y="506"/>
                  </a:lnTo>
                  <a:lnTo>
                    <a:pt x="0" y="876"/>
                  </a:lnTo>
                  <a:lnTo>
                    <a:pt x="68" y="1246"/>
                  </a:lnTo>
                  <a:lnTo>
                    <a:pt x="169" y="1549"/>
                  </a:lnTo>
                  <a:lnTo>
                    <a:pt x="202" y="1583"/>
                  </a:lnTo>
                  <a:lnTo>
                    <a:pt x="270" y="1617"/>
                  </a:lnTo>
                  <a:lnTo>
                    <a:pt x="573" y="1583"/>
                  </a:lnTo>
                  <a:lnTo>
                    <a:pt x="876" y="1549"/>
                  </a:lnTo>
                  <a:lnTo>
                    <a:pt x="1482" y="1583"/>
                  </a:lnTo>
                  <a:lnTo>
                    <a:pt x="2088" y="1617"/>
                  </a:lnTo>
                  <a:lnTo>
                    <a:pt x="2694" y="1583"/>
                  </a:lnTo>
                  <a:lnTo>
                    <a:pt x="2727" y="1549"/>
                  </a:lnTo>
                  <a:lnTo>
                    <a:pt x="2761" y="1516"/>
                  </a:lnTo>
                  <a:lnTo>
                    <a:pt x="2761" y="809"/>
                  </a:lnTo>
                  <a:lnTo>
                    <a:pt x="2795" y="102"/>
                  </a:lnTo>
                  <a:lnTo>
                    <a:pt x="2795" y="34"/>
                  </a:lnTo>
                  <a:lnTo>
                    <a:pt x="2727" y="1"/>
                  </a:lnTo>
                  <a:lnTo>
                    <a:pt x="1886" y="68"/>
                  </a:lnTo>
                  <a:lnTo>
                    <a:pt x="1482" y="102"/>
                  </a:lnTo>
                  <a:lnTo>
                    <a:pt x="1044" y="68"/>
                  </a:lnTo>
                  <a:lnTo>
                    <a:pt x="640" y="34"/>
                  </a:lnTo>
                  <a:lnTo>
                    <a:pt x="40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4" name="Shape 1514"/>
            <p:cNvSpPr/>
            <p:nvPr/>
          </p:nvSpPr>
          <p:spPr>
            <a:xfrm>
              <a:off x="1704050" y="2795200"/>
              <a:ext cx="59775" cy="28650"/>
            </a:xfrm>
            <a:custGeom>
              <a:avLst/>
              <a:gdLst/>
              <a:ahLst/>
              <a:cxnLst/>
              <a:rect l="0" t="0" r="0" b="0"/>
              <a:pathLst>
                <a:path w="2391" h="1146" extrusionOk="0">
                  <a:moveTo>
                    <a:pt x="1011" y="1"/>
                  </a:moveTo>
                  <a:lnTo>
                    <a:pt x="607" y="34"/>
                  </a:lnTo>
                  <a:lnTo>
                    <a:pt x="337" y="68"/>
                  </a:lnTo>
                  <a:lnTo>
                    <a:pt x="236" y="102"/>
                  </a:lnTo>
                  <a:lnTo>
                    <a:pt x="102" y="169"/>
                  </a:lnTo>
                  <a:lnTo>
                    <a:pt x="68" y="270"/>
                  </a:lnTo>
                  <a:lnTo>
                    <a:pt x="34" y="371"/>
                  </a:lnTo>
                  <a:lnTo>
                    <a:pt x="34" y="607"/>
                  </a:lnTo>
                  <a:lnTo>
                    <a:pt x="1" y="1145"/>
                  </a:lnTo>
                  <a:lnTo>
                    <a:pt x="135" y="1145"/>
                  </a:lnTo>
                  <a:lnTo>
                    <a:pt x="169" y="842"/>
                  </a:lnTo>
                  <a:lnTo>
                    <a:pt x="169" y="539"/>
                  </a:lnTo>
                  <a:lnTo>
                    <a:pt x="203" y="371"/>
                  </a:lnTo>
                  <a:lnTo>
                    <a:pt x="236" y="304"/>
                  </a:lnTo>
                  <a:lnTo>
                    <a:pt x="304" y="236"/>
                  </a:lnTo>
                  <a:lnTo>
                    <a:pt x="506" y="169"/>
                  </a:lnTo>
                  <a:lnTo>
                    <a:pt x="741" y="135"/>
                  </a:lnTo>
                  <a:lnTo>
                    <a:pt x="1112" y="135"/>
                  </a:lnTo>
                  <a:lnTo>
                    <a:pt x="1516" y="169"/>
                  </a:lnTo>
                  <a:lnTo>
                    <a:pt x="1886" y="203"/>
                  </a:lnTo>
                  <a:lnTo>
                    <a:pt x="2256" y="304"/>
                  </a:lnTo>
                  <a:lnTo>
                    <a:pt x="2223" y="674"/>
                  </a:lnTo>
                  <a:lnTo>
                    <a:pt x="2256" y="1044"/>
                  </a:lnTo>
                  <a:lnTo>
                    <a:pt x="2223" y="1145"/>
                  </a:lnTo>
                  <a:lnTo>
                    <a:pt x="2391" y="1145"/>
                  </a:lnTo>
                  <a:lnTo>
                    <a:pt x="2391" y="977"/>
                  </a:lnTo>
                  <a:lnTo>
                    <a:pt x="2357" y="438"/>
                  </a:lnTo>
                  <a:lnTo>
                    <a:pt x="2357" y="304"/>
                  </a:lnTo>
                  <a:lnTo>
                    <a:pt x="2391" y="304"/>
                  </a:lnTo>
                  <a:lnTo>
                    <a:pt x="2391" y="236"/>
                  </a:lnTo>
                  <a:lnTo>
                    <a:pt x="2391" y="203"/>
                  </a:lnTo>
                  <a:lnTo>
                    <a:pt x="2357" y="169"/>
                  </a:lnTo>
                  <a:lnTo>
                    <a:pt x="2324" y="169"/>
                  </a:lnTo>
                  <a:lnTo>
                    <a:pt x="1920" y="68"/>
                  </a:lnTo>
                  <a:lnTo>
                    <a:pt x="148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5" name="Shape 1515"/>
            <p:cNvSpPr/>
            <p:nvPr/>
          </p:nvSpPr>
          <p:spPr>
            <a:xfrm>
              <a:off x="2215800" y="2793525"/>
              <a:ext cx="61475" cy="30325"/>
            </a:xfrm>
            <a:custGeom>
              <a:avLst/>
              <a:gdLst/>
              <a:ahLst/>
              <a:cxnLst/>
              <a:rect l="0" t="0" r="0" b="0"/>
              <a:pathLst>
                <a:path w="2459" h="1213" extrusionOk="0">
                  <a:moveTo>
                    <a:pt x="2391" y="0"/>
                  </a:moveTo>
                  <a:lnTo>
                    <a:pt x="2021" y="34"/>
                  </a:lnTo>
                  <a:lnTo>
                    <a:pt x="1650" y="68"/>
                  </a:lnTo>
                  <a:lnTo>
                    <a:pt x="1280" y="101"/>
                  </a:lnTo>
                  <a:lnTo>
                    <a:pt x="304" y="101"/>
                  </a:lnTo>
                  <a:lnTo>
                    <a:pt x="169" y="68"/>
                  </a:lnTo>
                  <a:lnTo>
                    <a:pt x="34" y="101"/>
                  </a:lnTo>
                  <a:lnTo>
                    <a:pt x="1" y="169"/>
                  </a:lnTo>
                  <a:lnTo>
                    <a:pt x="1" y="202"/>
                  </a:lnTo>
                  <a:lnTo>
                    <a:pt x="34" y="236"/>
                  </a:lnTo>
                  <a:lnTo>
                    <a:pt x="34" y="404"/>
                  </a:lnTo>
                  <a:lnTo>
                    <a:pt x="34" y="573"/>
                  </a:lnTo>
                  <a:lnTo>
                    <a:pt x="68" y="876"/>
                  </a:lnTo>
                  <a:lnTo>
                    <a:pt x="68" y="1212"/>
                  </a:lnTo>
                  <a:lnTo>
                    <a:pt x="203" y="1212"/>
                  </a:lnTo>
                  <a:lnTo>
                    <a:pt x="203" y="1010"/>
                  </a:lnTo>
                  <a:lnTo>
                    <a:pt x="203" y="808"/>
                  </a:lnTo>
                  <a:lnTo>
                    <a:pt x="169" y="606"/>
                  </a:lnTo>
                  <a:lnTo>
                    <a:pt x="135" y="404"/>
                  </a:lnTo>
                  <a:lnTo>
                    <a:pt x="169" y="202"/>
                  </a:lnTo>
                  <a:lnTo>
                    <a:pt x="270" y="236"/>
                  </a:lnTo>
                  <a:lnTo>
                    <a:pt x="506" y="270"/>
                  </a:lnTo>
                  <a:lnTo>
                    <a:pt x="1145" y="236"/>
                  </a:lnTo>
                  <a:lnTo>
                    <a:pt x="2324" y="169"/>
                  </a:lnTo>
                  <a:lnTo>
                    <a:pt x="2324" y="674"/>
                  </a:lnTo>
                  <a:lnTo>
                    <a:pt x="2290" y="1212"/>
                  </a:lnTo>
                  <a:lnTo>
                    <a:pt x="2459" y="1212"/>
                  </a:lnTo>
                  <a:lnTo>
                    <a:pt x="2459" y="640"/>
                  </a:lnTo>
                  <a:lnTo>
                    <a:pt x="2459" y="68"/>
                  </a:lnTo>
                  <a:lnTo>
                    <a:pt x="2425" y="34"/>
                  </a:lnTo>
                  <a:lnTo>
                    <a:pt x="239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6" name="Shape 1516"/>
            <p:cNvSpPr/>
            <p:nvPr/>
          </p:nvSpPr>
          <p:spPr>
            <a:xfrm>
              <a:off x="1746125" y="2674000"/>
              <a:ext cx="68225" cy="42100"/>
            </a:xfrm>
            <a:custGeom>
              <a:avLst/>
              <a:gdLst/>
              <a:ahLst/>
              <a:cxnLst/>
              <a:rect l="0" t="0" r="0" b="0"/>
              <a:pathLst>
                <a:path w="2729" h="1684" extrusionOk="0">
                  <a:moveTo>
                    <a:pt x="1853" y="101"/>
                  </a:moveTo>
                  <a:lnTo>
                    <a:pt x="2324" y="135"/>
                  </a:lnTo>
                  <a:lnTo>
                    <a:pt x="2391" y="169"/>
                  </a:lnTo>
                  <a:lnTo>
                    <a:pt x="2459" y="169"/>
                  </a:lnTo>
                  <a:lnTo>
                    <a:pt x="2492" y="202"/>
                  </a:lnTo>
                  <a:lnTo>
                    <a:pt x="2492" y="270"/>
                  </a:lnTo>
                  <a:lnTo>
                    <a:pt x="2526" y="404"/>
                  </a:lnTo>
                  <a:lnTo>
                    <a:pt x="2492" y="539"/>
                  </a:lnTo>
                  <a:lnTo>
                    <a:pt x="2492" y="1010"/>
                  </a:lnTo>
                  <a:lnTo>
                    <a:pt x="2526" y="1246"/>
                  </a:lnTo>
                  <a:lnTo>
                    <a:pt x="2560" y="1448"/>
                  </a:lnTo>
                  <a:lnTo>
                    <a:pt x="1449" y="1515"/>
                  </a:lnTo>
                  <a:lnTo>
                    <a:pt x="304" y="1515"/>
                  </a:lnTo>
                  <a:lnTo>
                    <a:pt x="237" y="707"/>
                  </a:lnTo>
                  <a:lnTo>
                    <a:pt x="237" y="303"/>
                  </a:lnTo>
                  <a:lnTo>
                    <a:pt x="237" y="236"/>
                  </a:lnTo>
                  <a:lnTo>
                    <a:pt x="641" y="202"/>
                  </a:lnTo>
                  <a:lnTo>
                    <a:pt x="1045" y="169"/>
                  </a:lnTo>
                  <a:lnTo>
                    <a:pt x="1449" y="135"/>
                  </a:lnTo>
                  <a:lnTo>
                    <a:pt x="1853" y="101"/>
                  </a:lnTo>
                  <a:close/>
                  <a:moveTo>
                    <a:pt x="1146" y="0"/>
                  </a:moveTo>
                  <a:lnTo>
                    <a:pt x="708" y="68"/>
                  </a:lnTo>
                  <a:lnTo>
                    <a:pt x="237" y="101"/>
                  </a:lnTo>
                  <a:lnTo>
                    <a:pt x="237" y="34"/>
                  </a:lnTo>
                  <a:lnTo>
                    <a:pt x="169" y="34"/>
                  </a:lnTo>
                  <a:lnTo>
                    <a:pt x="169" y="101"/>
                  </a:lnTo>
                  <a:lnTo>
                    <a:pt x="35" y="101"/>
                  </a:lnTo>
                  <a:lnTo>
                    <a:pt x="1" y="169"/>
                  </a:lnTo>
                  <a:lnTo>
                    <a:pt x="35" y="202"/>
                  </a:lnTo>
                  <a:lnTo>
                    <a:pt x="68" y="236"/>
                  </a:lnTo>
                  <a:lnTo>
                    <a:pt x="136" y="236"/>
                  </a:lnTo>
                  <a:lnTo>
                    <a:pt x="102" y="573"/>
                  </a:lnTo>
                  <a:lnTo>
                    <a:pt x="102" y="909"/>
                  </a:lnTo>
                  <a:lnTo>
                    <a:pt x="169" y="1583"/>
                  </a:lnTo>
                  <a:lnTo>
                    <a:pt x="203" y="1650"/>
                  </a:lnTo>
                  <a:lnTo>
                    <a:pt x="237" y="1684"/>
                  </a:lnTo>
                  <a:lnTo>
                    <a:pt x="1449" y="1684"/>
                  </a:lnTo>
                  <a:lnTo>
                    <a:pt x="2661" y="1583"/>
                  </a:lnTo>
                  <a:lnTo>
                    <a:pt x="2694" y="1583"/>
                  </a:lnTo>
                  <a:lnTo>
                    <a:pt x="2728" y="1515"/>
                  </a:lnTo>
                  <a:lnTo>
                    <a:pt x="2661" y="1145"/>
                  </a:lnTo>
                  <a:lnTo>
                    <a:pt x="2627" y="808"/>
                  </a:lnTo>
                  <a:lnTo>
                    <a:pt x="2627" y="438"/>
                  </a:lnTo>
                  <a:lnTo>
                    <a:pt x="2627" y="101"/>
                  </a:lnTo>
                  <a:lnTo>
                    <a:pt x="2593" y="34"/>
                  </a:lnTo>
                  <a:lnTo>
                    <a:pt x="2560" y="34"/>
                  </a:lnTo>
                  <a:lnTo>
                    <a:pt x="185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7" name="Shape 1517"/>
            <p:cNvSpPr/>
            <p:nvPr/>
          </p:nvSpPr>
          <p:spPr>
            <a:xfrm>
              <a:off x="2278100" y="2674000"/>
              <a:ext cx="68200" cy="42100"/>
            </a:xfrm>
            <a:custGeom>
              <a:avLst/>
              <a:gdLst/>
              <a:ahLst/>
              <a:cxnLst/>
              <a:rect l="0" t="0" r="0" b="0"/>
              <a:pathLst>
                <a:path w="2728" h="1684" extrusionOk="0">
                  <a:moveTo>
                    <a:pt x="1852" y="101"/>
                  </a:moveTo>
                  <a:lnTo>
                    <a:pt x="2323" y="135"/>
                  </a:lnTo>
                  <a:lnTo>
                    <a:pt x="2391" y="169"/>
                  </a:lnTo>
                  <a:lnTo>
                    <a:pt x="2458" y="169"/>
                  </a:lnTo>
                  <a:lnTo>
                    <a:pt x="2492" y="202"/>
                  </a:lnTo>
                  <a:lnTo>
                    <a:pt x="2492" y="270"/>
                  </a:lnTo>
                  <a:lnTo>
                    <a:pt x="2525" y="404"/>
                  </a:lnTo>
                  <a:lnTo>
                    <a:pt x="2492" y="539"/>
                  </a:lnTo>
                  <a:lnTo>
                    <a:pt x="2492" y="1010"/>
                  </a:lnTo>
                  <a:lnTo>
                    <a:pt x="2525" y="1246"/>
                  </a:lnTo>
                  <a:lnTo>
                    <a:pt x="2559" y="1448"/>
                  </a:lnTo>
                  <a:lnTo>
                    <a:pt x="1448" y="1515"/>
                  </a:lnTo>
                  <a:lnTo>
                    <a:pt x="303" y="1515"/>
                  </a:lnTo>
                  <a:lnTo>
                    <a:pt x="236" y="707"/>
                  </a:lnTo>
                  <a:lnTo>
                    <a:pt x="236" y="303"/>
                  </a:lnTo>
                  <a:lnTo>
                    <a:pt x="236" y="236"/>
                  </a:lnTo>
                  <a:lnTo>
                    <a:pt x="640" y="202"/>
                  </a:lnTo>
                  <a:lnTo>
                    <a:pt x="1044" y="169"/>
                  </a:lnTo>
                  <a:lnTo>
                    <a:pt x="1448" y="135"/>
                  </a:lnTo>
                  <a:lnTo>
                    <a:pt x="1852" y="101"/>
                  </a:lnTo>
                  <a:close/>
                  <a:moveTo>
                    <a:pt x="1145" y="0"/>
                  </a:moveTo>
                  <a:lnTo>
                    <a:pt x="707" y="68"/>
                  </a:lnTo>
                  <a:lnTo>
                    <a:pt x="236" y="101"/>
                  </a:lnTo>
                  <a:lnTo>
                    <a:pt x="236" y="34"/>
                  </a:lnTo>
                  <a:lnTo>
                    <a:pt x="169" y="34"/>
                  </a:lnTo>
                  <a:lnTo>
                    <a:pt x="169" y="101"/>
                  </a:lnTo>
                  <a:lnTo>
                    <a:pt x="34" y="101"/>
                  </a:lnTo>
                  <a:lnTo>
                    <a:pt x="0" y="169"/>
                  </a:lnTo>
                  <a:lnTo>
                    <a:pt x="34" y="202"/>
                  </a:lnTo>
                  <a:lnTo>
                    <a:pt x="68" y="236"/>
                  </a:lnTo>
                  <a:lnTo>
                    <a:pt x="135" y="236"/>
                  </a:lnTo>
                  <a:lnTo>
                    <a:pt x="101" y="573"/>
                  </a:lnTo>
                  <a:lnTo>
                    <a:pt x="101" y="909"/>
                  </a:lnTo>
                  <a:lnTo>
                    <a:pt x="169" y="1583"/>
                  </a:lnTo>
                  <a:lnTo>
                    <a:pt x="202" y="1650"/>
                  </a:lnTo>
                  <a:lnTo>
                    <a:pt x="236" y="1684"/>
                  </a:lnTo>
                  <a:lnTo>
                    <a:pt x="1448" y="1684"/>
                  </a:lnTo>
                  <a:lnTo>
                    <a:pt x="2660" y="1583"/>
                  </a:lnTo>
                  <a:lnTo>
                    <a:pt x="2694" y="1583"/>
                  </a:lnTo>
                  <a:lnTo>
                    <a:pt x="2727" y="1515"/>
                  </a:lnTo>
                  <a:lnTo>
                    <a:pt x="2660" y="1145"/>
                  </a:lnTo>
                  <a:lnTo>
                    <a:pt x="2626" y="808"/>
                  </a:lnTo>
                  <a:lnTo>
                    <a:pt x="2626" y="438"/>
                  </a:lnTo>
                  <a:lnTo>
                    <a:pt x="2626" y="101"/>
                  </a:lnTo>
                  <a:lnTo>
                    <a:pt x="2593" y="34"/>
                  </a:lnTo>
                  <a:lnTo>
                    <a:pt x="2559" y="34"/>
                  </a:lnTo>
                  <a:lnTo>
                    <a:pt x="1852"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8" name="Shape 1518"/>
            <p:cNvSpPr/>
            <p:nvPr/>
          </p:nvSpPr>
          <p:spPr>
            <a:xfrm>
              <a:off x="2538175" y="2765750"/>
              <a:ext cx="24425" cy="11800"/>
            </a:xfrm>
            <a:custGeom>
              <a:avLst/>
              <a:gdLst/>
              <a:ahLst/>
              <a:cxnLst/>
              <a:rect l="0" t="0" r="0" b="0"/>
              <a:pathLst>
                <a:path w="977" h="472" extrusionOk="0">
                  <a:moveTo>
                    <a:pt x="371" y="0"/>
                  </a:moveTo>
                  <a:lnTo>
                    <a:pt x="270" y="34"/>
                  </a:lnTo>
                  <a:lnTo>
                    <a:pt x="169" y="101"/>
                  </a:lnTo>
                  <a:lnTo>
                    <a:pt x="68" y="135"/>
                  </a:lnTo>
                  <a:lnTo>
                    <a:pt x="1" y="202"/>
                  </a:lnTo>
                  <a:lnTo>
                    <a:pt x="1" y="236"/>
                  </a:lnTo>
                  <a:lnTo>
                    <a:pt x="1" y="303"/>
                  </a:lnTo>
                  <a:lnTo>
                    <a:pt x="34" y="371"/>
                  </a:lnTo>
                  <a:lnTo>
                    <a:pt x="102" y="404"/>
                  </a:lnTo>
                  <a:lnTo>
                    <a:pt x="270" y="472"/>
                  </a:lnTo>
                  <a:lnTo>
                    <a:pt x="337" y="472"/>
                  </a:lnTo>
                  <a:lnTo>
                    <a:pt x="371" y="438"/>
                  </a:lnTo>
                  <a:lnTo>
                    <a:pt x="337" y="371"/>
                  </a:lnTo>
                  <a:lnTo>
                    <a:pt x="304" y="337"/>
                  </a:lnTo>
                  <a:lnTo>
                    <a:pt x="708" y="337"/>
                  </a:lnTo>
                  <a:lnTo>
                    <a:pt x="910" y="303"/>
                  </a:lnTo>
                  <a:lnTo>
                    <a:pt x="943" y="270"/>
                  </a:lnTo>
                  <a:lnTo>
                    <a:pt x="977" y="236"/>
                  </a:lnTo>
                  <a:lnTo>
                    <a:pt x="943" y="202"/>
                  </a:lnTo>
                  <a:lnTo>
                    <a:pt x="910" y="169"/>
                  </a:lnTo>
                  <a:lnTo>
                    <a:pt x="506" y="202"/>
                  </a:lnTo>
                  <a:lnTo>
                    <a:pt x="236" y="202"/>
                  </a:lnTo>
                  <a:lnTo>
                    <a:pt x="304" y="169"/>
                  </a:lnTo>
                  <a:lnTo>
                    <a:pt x="405" y="101"/>
                  </a:lnTo>
                  <a:lnTo>
                    <a:pt x="438" y="68"/>
                  </a:lnTo>
                  <a:lnTo>
                    <a:pt x="438" y="34"/>
                  </a:lnTo>
                  <a:lnTo>
                    <a:pt x="40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19" name="Shape 1519"/>
            <p:cNvSpPr/>
            <p:nvPr/>
          </p:nvSpPr>
          <p:spPr>
            <a:xfrm>
              <a:off x="2505350" y="2674850"/>
              <a:ext cx="68200" cy="42100"/>
            </a:xfrm>
            <a:custGeom>
              <a:avLst/>
              <a:gdLst/>
              <a:ahLst/>
              <a:cxnLst/>
              <a:rect l="0" t="0" r="0" b="0"/>
              <a:pathLst>
                <a:path w="2728" h="1684" extrusionOk="0">
                  <a:moveTo>
                    <a:pt x="236" y="135"/>
                  </a:moveTo>
                  <a:lnTo>
                    <a:pt x="640" y="168"/>
                  </a:lnTo>
                  <a:lnTo>
                    <a:pt x="1785" y="202"/>
                  </a:lnTo>
                  <a:lnTo>
                    <a:pt x="2189" y="202"/>
                  </a:lnTo>
                  <a:lnTo>
                    <a:pt x="2391" y="236"/>
                  </a:lnTo>
                  <a:lnTo>
                    <a:pt x="2492" y="236"/>
                  </a:lnTo>
                  <a:lnTo>
                    <a:pt x="2559" y="269"/>
                  </a:lnTo>
                  <a:lnTo>
                    <a:pt x="2593" y="404"/>
                  </a:lnTo>
                  <a:lnTo>
                    <a:pt x="2593" y="539"/>
                  </a:lnTo>
                  <a:lnTo>
                    <a:pt x="2593" y="808"/>
                  </a:lnTo>
                  <a:lnTo>
                    <a:pt x="2593" y="1414"/>
                  </a:lnTo>
                  <a:lnTo>
                    <a:pt x="2559" y="1448"/>
                  </a:lnTo>
                  <a:lnTo>
                    <a:pt x="2492" y="1515"/>
                  </a:lnTo>
                  <a:lnTo>
                    <a:pt x="2290" y="1549"/>
                  </a:lnTo>
                  <a:lnTo>
                    <a:pt x="1617" y="1549"/>
                  </a:lnTo>
                  <a:lnTo>
                    <a:pt x="910" y="1481"/>
                  </a:lnTo>
                  <a:lnTo>
                    <a:pt x="472" y="1448"/>
                  </a:lnTo>
                  <a:lnTo>
                    <a:pt x="371" y="1414"/>
                  </a:lnTo>
                  <a:lnTo>
                    <a:pt x="304" y="1313"/>
                  </a:lnTo>
                  <a:lnTo>
                    <a:pt x="236" y="1178"/>
                  </a:lnTo>
                  <a:lnTo>
                    <a:pt x="236" y="1044"/>
                  </a:lnTo>
                  <a:lnTo>
                    <a:pt x="203" y="707"/>
                  </a:lnTo>
                  <a:lnTo>
                    <a:pt x="203" y="438"/>
                  </a:lnTo>
                  <a:lnTo>
                    <a:pt x="236" y="303"/>
                  </a:lnTo>
                  <a:lnTo>
                    <a:pt x="203" y="135"/>
                  </a:lnTo>
                  <a:close/>
                  <a:moveTo>
                    <a:pt x="236" y="0"/>
                  </a:moveTo>
                  <a:lnTo>
                    <a:pt x="34" y="34"/>
                  </a:lnTo>
                  <a:lnTo>
                    <a:pt x="1" y="67"/>
                  </a:lnTo>
                  <a:lnTo>
                    <a:pt x="1" y="101"/>
                  </a:lnTo>
                  <a:lnTo>
                    <a:pt x="1" y="135"/>
                  </a:lnTo>
                  <a:lnTo>
                    <a:pt x="34" y="168"/>
                  </a:lnTo>
                  <a:lnTo>
                    <a:pt x="102" y="168"/>
                  </a:lnTo>
                  <a:lnTo>
                    <a:pt x="102" y="202"/>
                  </a:lnTo>
                  <a:lnTo>
                    <a:pt x="102" y="303"/>
                  </a:lnTo>
                  <a:lnTo>
                    <a:pt x="68" y="471"/>
                  </a:lnTo>
                  <a:lnTo>
                    <a:pt x="68" y="673"/>
                  </a:lnTo>
                  <a:lnTo>
                    <a:pt x="102" y="1111"/>
                  </a:lnTo>
                  <a:lnTo>
                    <a:pt x="203" y="1549"/>
                  </a:lnTo>
                  <a:lnTo>
                    <a:pt x="236" y="1582"/>
                  </a:lnTo>
                  <a:lnTo>
                    <a:pt x="573" y="1582"/>
                  </a:lnTo>
                  <a:lnTo>
                    <a:pt x="876" y="1616"/>
                  </a:lnTo>
                  <a:lnTo>
                    <a:pt x="1482" y="1683"/>
                  </a:lnTo>
                  <a:lnTo>
                    <a:pt x="2357" y="1683"/>
                  </a:lnTo>
                  <a:lnTo>
                    <a:pt x="2660" y="1616"/>
                  </a:lnTo>
                  <a:lnTo>
                    <a:pt x="2694" y="1582"/>
                  </a:lnTo>
                  <a:lnTo>
                    <a:pt x="2728" y="1549"/>
                  </a:lnTo>
                  <a:lnTo>
                    <a:pt x="2728" y="909"/>
                  </a:lnTo>
                  <a:lnTo>
                    <a:pt x="2728" y="572"/>
                  </a:lnTo>
                  <a:lnTo>
                    <a:pt x="2660" y="269"/>
                  </a:lnTo>
                  <a:lnTo>
                    <a:pt x="2627" y="168"/>
                  </a:lnTo>
                  <a:lnTo>
                    <a:pt x="2526" y="135"/>
                  </a:lnTo>
                  <a:lnTo>
                    <a:pt x="2425" y="101"/>
                  </a:lnTo>
                  <a:lnTo>
                    <a:pt x="1650" y="101"/>
                  </a:lnTo>
                  <a:lnTo>
                    <a:pt x="977" y="34"/>
                  </a:lnTo>
                  <a:lnTo>
                    <a:pt x="50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0" name="Shape 1520"/>
            <p:cNvSpPr/>
            <p:nvPr/>
          </p:nvSpPr>
          <p:spPr>
            <a:xfrm>
              <a:off x="2469150" y="2722825"/>
              <a:ext cx="103550" cy="64825"/>
            </a:xfrm>
            <a:custGeom>
              <a:avLst/>
              <a:gdLst/>
              <a:ahLst/>
              <a:cxnLst/>
              <a:rect l="0" t="0" r="0" b="0"/>
              <a:pathLst>
                <a:path w="4142" h="2593" extrusionOk="0">
                  <a:moveTo>
                    <a:pt x="2661" y="135"/>
                  </a:moveTo>
                  <a:lnTo>
                    <a:pt x="3772" y="168"/>
                  </a:lnTo>
                  <a:lnTo>
                    <a:pt x="3873" y="168"/>
                  </a:lnTo>
                  <a:lnTo>
                    <a:pt x="3940" y="269"/>
                  </a:lnTo>
                  <a:lnTo>
                    <a:pt x="3974" y="404"/>
                  </a:lnTo>
                  <a:lnTo>
                    <a:pt x="4007" y="539"/>
                  </a:lnTo>
                  <a:lnTo>
                    <a:pt x="4007" y="842"/>
                  </a:lnTo>
                  <a:lnTo>
                    <a:pt x="4007" y="1044"/>
                  </a:lnTo>
                  <a:lnTo>
                    <a:pt x="4007" y="1751"/>
                  </a:lnTo>
                  <a:lnTo>
                    <a:pt x="3974" y="2189"/>
                  </a:lnTo>
                  <a:lnTo>
                    <a:pt x="3940" y="2323"/>
                  </a:lnTo>
                  <a:lnTo>
                    <a:pt x="3873" y="2357"/>
                  </a:lnTo>
                  <a:lnTo>
                    <a:pt x="3267" y="2424"/>
                  </a:lnTo>
                  <a:lnTo>
                    <a:pt x="2021" y="2424"/>
                  </a:lnTo>
                  <a:lnTo>
                    <a:pt x="1415" y="2357"/>
                  </a:lnTo>
                  <a:lnTo>
                    <a:pt x="809" y="2323"/>
                  </a:lnTo>
                  <a:lnTo>
                    <a:pt x="506" y="2323"/>
                  </a:lnTo>
                  <a:lnTo>
                    <a:pt x="203" y="2357"/>
                  </a:lnTo>
                  <a:lnTo>
                    <a:pt x="169" y="1616"/>
                  </a:lnTo>
                  <a:lnTo>
                    <a:pt x="135" y="875"/>
                  </a:lnTo>
                  <a:lnTo>
                    <a:pt x="203" y="539"/>
                  </a:lnTo>
                  <a:lnTo>
                    <a:pt x="203" y="370"/>
                  </a:lnTo>
                  <a:lnTo>
                    <a:pt x="203" y="202"/>
                  </a:lnTo>
                  <a:lnTo>
                    <a:pt x="270" y="202"/>
                  </a:lnTo>
                  <a:lnTo>
                    <a:pt x="371" y="168"/>
                  </a:lnTo>
                  <a:lnTo>
                    <a:pt x="775" y="168"/>
                  </a:lnTo>
                  <a:lnTo>
                    <a:pt x="1415" y="135"/>
                  </a:lnTo>
                  <a:close/>
                  <a:moveTo>
                    <a:pt x="540" y="0"/>
                  </a:moveTo>
                  <a:lnTo>
                    <a:pt x="371" y="34"/>
                  </a:lnTo>
                  <a:lnTo>
                    <a:pt x="203" y="67"/>
                  </a:lnTo>
                  <a:lnTo>
                    <a:pt x="169" y="101"/>
                  </a:lnTo>
                  <a:lnTo>
                    <a:pt x="135" y="101"/>
                  </a:lnTo>
                  <a:lnTo>
                    <a:pt x="102" y="135"/>
                  </a:lnTo>
                  <a:lnTo>
                    <a:pt x="102" y="168"/>
                  </a:lnTo>
                  <a:lnTo>
                    <a:pt x="135" y="202"/>
                  </a:lnTo>
                  <a:lnTo>
                    <a:pt x="169" y="202"/>
                  </a:lnTo>
                  <a:lnTo>
                    <a:pt x="102" y="269"/>
                  </a:lnTo>
                  <a:lnTo>
                    <a:pt x="68" y="337"/>
                  </a:lnTo>
                  <a:lnTo>
                    <a:pt x="34" y="572"/>
                  </a:lnTo>
                  <a:lnTo>
                    <a:pt x="1" y="1010"/>
                  </a:lnTo>
                  <a:lnTo>
                    <a:pt x="1" y="1717"/>
                  </a:lnTo>
                  <a:lnTo>
                    <a:pt x="68" y="2458"/>
                  </a:lnTo>
                  <a:lnTo>
                    <a:pt x="102" y="2492"/>
                  </a:lnTo>
                  <a:lnTo>
                    <a:pt x="169" y="2525"/>
                  </a:lnTo>
                  <a:lnTo>
                    <a:pt x="641" y="2492"/>
                  </a:lnTo>
                  <a:lnTo>
                    <a:pt x="1146" y="2492"/>
                  </a:lnTo>
                  <a:lnTo>
                    <a:pt x="2122" y="2559"/>
                  </a:lnTo>
                  <a:lnTo>
                    <a:pt x="2593" y="2593"/>
                  </a:lnTo>
                  <a:lnTo>
                    <a:pt x="3065" y="2559"/>
                  </a:lnTo>
                  <a:lnTo>
                    <a:pt x="4007" y="2492"/>
                  </a:lnTo>
                  <a:lnTo>
                    <a:pt x="4041" y="2458"/>
                  </a:lnTo>
                  <a:lnTo>
                    <a:pt x="4075" y="2424"/>
                  </a:lnTo>
                  <a:lnTo>
                    <a:pt x="4108" y="1987"/>
                  </a:lnTo>
                  <a:lnTo>
                    <a:pt x="4142" y="1515"/>
                  </a:lnTo>
                  <a:lnTo>
                    <a:pt x="4142" y="606"/>
                  </a:lnTo>
                  <a:lnTo>
                    <a:pt x="4108" y="404"/>
                  </a:lnTo>
                  <a:lnTo>
                    <a:pt x="4041" y="236"/>
                  </a:lnTo>
                  <a:lnTo>
                    <a:pt x="4007" y="135"/>
                  </a:lnTo>
                  <a:lnTo>
                    <a:pt x="3940" y="101"/>
                  </a:lnTo>
                  <a:lnTo>
                    <a:pt x="3873" y="34"/>
                  </a:lnTo>
                  <a:lnTo>
                    <a:pt x="3772" y="34"/>
                  </a:lnTo>
                  <a:lnTo>
                    <a:pt x="2863" y="0"/>
                  </a:lnTo>
                  <a:lnTo>
                    <a:pt x="1920" y="0"/>
                  </a:lnTo>
                  <a:lnTo>
                    <a:pt x="910" y="34"/>
                  </a:lnTo>
                  <a:lnTo>
                    <a:pt x="540"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1" name="Shape 1521"/>
            <p:cNvSpPr/>
            <p:nvPr/>
          </p:nvSpPr>
          <p:spPr>
            <a:xfrm>
              <a:off x="1623250" y="2758175"/>
              <a:ext cx="9275" cy="17700"/>
            </a:xfrm>
            <a:custGeom>
              <a:avLst/>
              <a:gdLst/>
              <a:ahLst/>
              <a:cxnLst/>
              <a:rect l="0" t="0" r="0" b="0"/>
              <a:pathLst>
                <a:path w="371" h="708" extrusionOk="0">
                  <a:moveTo>
                    <a:pt x="303" y="0"/>
                  </a:moveTo>
                  <a:lnTo>
                    <a:pt x="270" y="34"/>
                  </a:lnTo>
                  <a:lnTo>
                    <a:pt x="135" y="135"/>
                  </a:lnTo>
                  <a:lnTo>
                    <a:pt x="0" y="270"/>
                  </a:lnTo>
                  <a:lnTo>
                    <a:pt x="0" y="337"/>
                  </a:lnTo>
                  <a:lnTo>
                    <a:pt x="34" y="371"/>
                  </a:lnTo>
                  <a:lnTo>
                    <a:pt x="68" y="371"/>
                  </a:lnTo>
                  <a:lnTo>
                    <a:pt x="202" y="270"/>
                  </a:lnTo>
                  <a:lnTo>
                    <a:pt x="202" y="270"/>
                  </a:lnTo>
                  <a:lnTo>
                    <a:pt x="169" y="640"/>
                  </a:lnTo>
                  <a:lnTo>
                    <a:pt x="202" y="674"/>
                  </a:lnTo>
                  <a:lnTo>
                    <a:pt x="236" y="707"/>
                  </a:lnTo>
                  <a:lnTo>
                    <a:pt x="303" y="674"/>
                  </a:lnTo>
                  <a:lnTo>
                    <a:pt x="303" y="640"/>
                  </a:lnTo>
                  <a:lnTo>
                    <a:pt x="337" y="371"/>
                  </a:lnTo>
                  <a:lnTo>
                    <a:pt x="371" y="101"/>
                  </a:lnTo>
                  <a:lnTo>
                    <a:pt x="371" y="34"/>
                  </a:lnTo>
                  <a:lnTo>
                    <a:pt x="337"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2" name="Shape 1522"/>
            <p:cNvSpPr/>
            <p:nvPr/>
          </p:nvSpPr>
          <p:spPr>
            <a:xfrm>
              <a:off x="2357200" y="2676525"/>
              <a:ext cx="66525" cy="41275"/>
            </a:xfrm>
            <a:custGeom>
              <a:avLst/>
              <a:gdLst/>
              <a:ahLst/>
              <a:cxnLst/>
              <a:rect l="0" t="0" r="0" b="0"/>
              <a:pathLst>
                <a:path w="2661" h="1651" extrusionOk="0">
                  <a:moveTo>
                    <a:pt x="944" y="135"/>
                  </a:moveTo>
                  <a:lnTo>
                    <a:pt x="1954" y="169"/>
                  </a:lnTo>
                  <a:lnTo>
                    <a:pt x="2257" y="169"/>
                  </a:lnTo>
                  <a:lnTo>
                    <a:pt x="2358" y="202"/>
                  </a:lnTo>
                  <a:lnTo>
                    <a:pt x="2425" y="236"/>
                  </a:lnTo>
                  <a:lnTo>
                    <a:pt x="2459" y="303"/>
                  </a:lnTo>
                  <a:lnTo>
                    <a:pt x="2459" y="438"/>
                  </a:lnTo>
                  <a:lnTo>
                    <a:pt x="2459" y="573"/>
                  </a:lnTo>
                  <a:lnTo>
                    <a:pt x="2425" y="808"/>
                  </a:lnTo>
                  <a:lnTo>
                    <a:pt x="2425" y="1111"/>
                  </a:lnTo>
                  <a:lnTo>
                    <a:pt x="2459" y="1246"/>
                  </a:lnTo>
                  <a:lnTo>
                    <a:pt x="2492" y="1381"/>
                  </a:lnTo>
                  <a:lnTo>
                    <a:pt x="2021" y="1414"/>
                  </a:lnTo>
                  <a:lnTo>
                    <a:pt x="1516" y="1414"/>
                  </a:lnTo>
                  <a:lnTo>
                    <a:pt x="1112" y="1448"/>
                  </a:lnTo>
                  <a:lnTo>
                    <a:pt x="674" y="1515"/>
                  </a:lnTo>
                  <a:lnTo>
                    <a:pt x="439" y="1482"/>
                  </a:lnTo>
                  <a:lnTo>
                    <a:pt x="203" y="1414"/>
                  </a:lnTo>
                  <a:lnTo>
                    <a:pt x="169" y="1381"/>
                  </a:lnTo>
                  <a:lnTo>
                    <a:pt x="136" y="1347"/>
                  </a:lnTo>
                  <a:lnTo>
                    <a:pt x="136" y="1179"/>
                  </a:lnTo>
                  <a:lnTo>
                    <a:pt x="136" y="909"/>
                  </a:lnTo>
                  <a:lnTo>
                    <a:pt x="136" y="573"/>
                  </a:lnTo>
                  <a:lnTo>
                    <a:pt x="102" y="236"/>
                  </a:lnTo>
                  <a:lnTo>
                    <a:pt x="136" y="236"/>
                  </a:lnTo>
                  <a:lnTo>
                    <a:pt x="237" y="169"/>
                  </a:lnTo>
                  <a:lnTo>
                    <a:pt x="338" y="135"/>
                  </a:lnTo>
                  <a:close/>
                  <a:moveTo>
                    <a:pt x="304" y="0"/>
                  </a:moveTo>
                  <a:lnTo>
                    <a:pt x="203" y="34"/>
                  </a:lnTo>
                  <a:lnTo>
                    <a:pt x="102" y="101"/>
                  </a:lnTo>
                  <a:lnTo>
                    <a:pt x="102" y="34"/>
                  </a:lnTo>
                  <a:lnTo>
                    <a:pt x="35" y="34"/>
                  </a:lnTo>
                  <a:lnTo>
                    <a:pt x="1" y="337"/>
                  </a:lnTo>
                  <a:lnTo>
                    <a:pt x="1" y="640"/>
                  </a:lnTo>
                  <a:lnTo>
                    <a:pt x="1" y="1246"/>
                  </a:lnTo>
                  <a:lnTo>
                    <a:pt x="35" y="1347"/>
                  </a:lnTo>
                  <a:lnTo>
                    <a:pt x="68" y="1448"/>
                  </a:lnTo>
                  <a:lnTo>
                    <a:pt x="136" y="1515"/>
                  </a:lnTo>
                  <a:lnTo>
                    <a:pt x="237" y="1583"/>
                  </a:lnTo>
                  <a:lnTo>
                    <a:pt x="472" y="1616"/>
                  </a:lnTo>
                  <a:lnTo>
                    <a:pt x="742" y="1650"/>
                  </a:lnTo>
                  <a:lnTo>
                    <a:pt x="1280" y="1583"/>
                  </a:lnTo>
                  <a:lnTo>
                    <a:pt x="1617" y="1549"/>
                  </a:lnTo>
                  <a:lnTo>
                    <a:pt x="2257" y="1549"/>
                  </a:lnTo>
                  <a:lnTo>
                    <a:pt x="2593" y="1515"/>
                  </a:lnTo>
                  <a:lnTo>
                    <a:pt x="2661" y="1482"/>
                  </a:lnTo>
                  <a:lnTo>
                    <a:pt x="2661" y="1448"/>
                  </a:lnTo>
                  <a:lnTo>
                    <a:pt x="2661" y="1414"/>
                  </a:lnTo>
                  <a:lnTo>
                    <a:pt x="2593" y="1246"/>
                  </a:lnTo>
                  <a:lnTo>
                    <a:pt x="2560" y="1078"/>
                  </a:lnTo>
                  <a:lnTo>
                    <a:pt x="2560" y="741"/>
                  </a:lnTo>
                  <a:lnTo>
                    <a:pt x="2593" y="539"/>
                  </a:lnTo>
                  <a:lnTo>
                    <a:pt x="2593" y="371"/>
                  </a:lnTo>
                  <a:lnTo>
                    <a:pt x="2560" y="202"/>
                  </a:lnTo>
                  <a:lnTo>
                    <a:pt x="2459" y="34"/>
                  </a:lnTo>
                  <a:lnTo>
                    <a:pt x="2425" y="34"/>
                  </a:lnTo>
                  <a:lnTo>
                    <a:pt x="2391" y="0"/>
                  </a:lnTo>
                  <a:lnTo>
                    <a:pt x="2055" y="34"/>
                  </a:lnTo>
                  <a:lnTo>
                    <a:pt x="1718" y="34"/>
                  </a:lnTo>
                  <a:lnTo>
                    <a:pt x="101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3" name="Shape 1523"/>
            <p:cNvSpPr/>
            <p:nvPr/>
          </p:nvSpPr>
          <p:spPr>
            <a:xfrm>
              <a:off x="1629975" y="2796050"/>
              <a:ext cx="64850" cy="27800"/>
            </a:xfrm>
            <a:custGeom>
              <a:avLst/>
              <a:gdLst/>
              <a:ahLst/>
              <a:cxnLst/>
              <a:rect l="0" t="0" r="0" b="0"/>
              <a:pathLst>
                <a:path w="2594" h="1112" extrusionOk="0">
                  <a:moveTo>
                    <a:pt x="472" y="0"/>
                  </a:moveTo>
                  <a:lnTo>
                    <a:pt x="102" y="68"/>
                  </a:lnTo>
                  <a:lnTo>
                    <a:pt x="102" y="101"/>
                  </a:lnTo>
                  <a:lnTo>
                    <a:pt x="68" y="101"/>
                  </a:lnTo>
                  <a:lnTo>
                    <a:pt x="34" y="135"/>
                  </a:lnTo>
                  <a:lnTo>
                    <a:pt x="1" y="640"/>
                  </a:lnTo>
                  <a:lnTo>
                    <a:pt x="1" y="1111"/>
                  </a:lnTo>
                  <a:lnTo>
                    <a:pt x="135" y="1111"/>
                  </a:lnTo>
                  <a:lnTo>
                    <a:pt x="135" y="741"/>
                  </a:lnTo>
                  <a:lnTo>
                    <a:pt x="169" y="472"/>
                  </a:lnTo>
                  <a:lnTo>
                    <a:pt x="135" y="337"/>
                  </a:lnTo>
                  <a:lnTo>
                    <a:pt x="102" y="202"/>
                  </a:lnTo>
                  <a:lnTo>
                    <a:pt x="135" y="202"/>
                  </a:lnTo>
                  <a:lnTo>
                    <a:pt x="438" y="169"/>
                  </a:lnTo>
                  <a:lnTo>
                    <a:pt x="741" y="135"/>
                  </a:lnTo>
                  <a:lnTo>
                    <a:pt x="2088" y="135"/>
                  </a:lnTo>
                  <a:lnTo>
                    <a:pt x="2223" y="169"/>
                  </a:lnTo>
                  <a:lnTo>
                    <a:pt x="2324" y="236"/>
                  </a:lnTo>
                  <a:lnTo>
                    <a:pt x="2391" y="337"/>
                  </a:lnTo>
                  <a:lnTo>
                    <a:pt x="2459" y="505"/>
                  </a:lnTo>
                  <a:lnTo>
                    <a:pt x="2459" y="707"/>
                  </a:lnTo>
                  <a:lnTo>
                    <a:pt x="2459" y="1111"/>
                  </a:lnTo>
                  <a:lnTo>
                    <a:pt x="2593" y="1111"/>
                  </a:lnTo>
                  <a:lnTo>
                    <a:pt x="2593" y="640"/>
                  </a:lnTo>
                  <a:lnTo>
                    <a:pt x="2560" y="404"/>
                  </a:lnTo>
                  <a:lnTo>
                    <a:pt x="2492" y="202"/>
                  </a:lnTo>
                  <a:lnTo>
                    <a:pt x="2425" y="135"/>
                  </a:lnTo>
                  <a:lnTo>
                    <a:pt x="2324" y="68"/>
                  </a:lnTo>
                  <a:lnTo>
                    <a:pt x="2223" y="34"/>
                  </a:lnTo>
                  <a:lnTo>
                    <a:pt x="2122"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4" name="Shape 1524"/>
            <p:cNvSpPr/>
            <p:nvPr/>
          </p:nvSpPr>
          <p:spPr>
            <a:xfrm>
              <a:off x="1593800" y="2723650"/>
              <a:ext cx="62300" cy="64850"/>
            </a:xfrm>
            <a:custGeom>
              <a:avLst/>
              <a:gdLst/>
              <a:ahLst/>
              <a:cxnLst/>
              <a:rect l="0" t="0" r="0" b="0"/>
              <a:pathLst>
                <a:path w="2492" h="2594" extrusionOk="0">
                  <a:moveTo>
                    <a:pt x="2222" y="135"/>
                  </a:moveTo>
                  <a:lnTo>
                    <a:pt x="2289" y="169"/>
                  </a:lnTo>
                  <a:lnTo>
                    <a:pt x="2323" y="203"/>
                  </a:lnTo>
                  <a:lnTo>
                    <a:pt x="2357" y="236"/>
                  </a:lnTo>
                  <a:lnTo>
                    <a:pt x="2357" y="337"/>
                  </a:lnTo>
                  <a:lnTo>
                    <a:pt x="2357" y="842"/>
                  </a:lnTo>
                  <a:lnTo>
                    <a:pt x="2323" y="1348"/>
                  </a:lnTo>
                  <a:lnTo>
                    <a:pt x="2323" y="1853"/>
                  </a:lnTo>
                  <a:lnTo>
                    <a:pt x="2357" y="2358"/>
                  </a:lnTo>
                  <a:lnTo>
                    <a:pt x="2087" y="2425"/>
                  </a:lnTo>
                  <a:lnTo>
                    <a:pt x="1818" y="2459"/>
                  </a:lnTo>
                  <a:lnTo>
                    <a:pt x="1246" y="2425"/>
                  </a:lnTo>
                  <a:lnTo>
                    <a:pt x="707" y="2391"/>
                  </a:lnTo>
                  <a:lnTo>
                    <a:pt x="438" y="2358"/>
                  </a:lnTo>
                  <a:lnTo>
                    <a:pt x="269" y="2324"/>
                  </a:lnTo>
                  <a:lnTo>
                    <a:pt x="202" y="2257"/>
                  </a:lnTo>
                  <a:lnTo>
                    <a:pt x="135" y="2021"/>
                  </a:lnTo>
                  <a:lnTo>
                    <a:pt x="135" y="1752"/>
                  </a:lnTo>
                  <a:lnTo>
                    <a:pt x="135" y="1247"/>
                  </a:lnTo>
                  <a:lnTo>
                    <a:pt x="168" y="708"/>
                  </a:lnTo>
                  <a:lnTo>
                    <a:pt x="202" y="169"/>
                  </a:lnTo>
                  <a:lnTo>
                    <a:pt x="1279" y="169"/>
                  </a:lnTo>
                  <a:lnTo>
                    <a:pt x="1919" y="135"/>
                  </a:lnTo>
                  <a:close/>
                  <a:moveTo>
                    <a:pt x="135" y="1"/>
                  </a:moveTo>
                  <a:lnTo>
                    <a:pt x="101" y="34"/>
                  </a:lnTo>
                  <a:lnTo>
                    <a:pt x="67" y="68"/>
                  </a:lnTo>
                  <a:lnTo>
                    <a:pt x="67" y="102"/>
                  </a:lnTo>
                  <a:lnTo>
                    <a:pt x="101" y="135"/>
                  </a:lnTo>
                  <a:lnTo>
                    <a:pt x="34" y="438"/>
                  </a:lnTo>
                  <a:lnTo>
                    <a:pt x="0" y="741"/>
                  </a:lnTo>
                  <a:lnTo>
                    <a:pt x="0" y="1348"/>
                  </a:lnTo>
                  <a:lnTo>
                    <a:pt x="34" y="2021"/>
                  </a:lnTo>
                  <a:lnTo>
                    <a:pt x="34" y="2189"/>
                  </a:lnTo>
                  <a:lnTo>
                    <a:pt x="67" y="2290"/>
                  </a:lnTo>
                  <a:lnTo>
                    <a:pt x="101" y="2358"/>
                  </a:lnTo>
                  <a:lnTo>
                    <a:pt x="135" y="2391"/>
                  </a:lnTo>
                  <a:lnTo>
                    <a:pt x="168" y="2425"/>
                  </a:lnTo>
                  <a:lnTo>
                    <a:pt x="303" y="2459"/>
                  </a:lnTo>
                  <a:lnTo>
                    <a:pt x="673" y="2492"/>
                  </a:lnTo>
                  <a:lnTo>
                    <a:pt x="1044" y="2560"/>
                  </a:lnTo>
                  <a:lnTo>
                    <a:pt x="1751" y="2593"/>
                  </a:lnTo>
                  <a:lnTo>
                    <a:pt x="2121" y="2560"/>
                  </a:lnTo>
                  <a:lnTo>
                    <a:pt x="2289" y="2526"/>
                  </a:lnTo>
                  <a:lnTo>
                    <a:pt x="2458" y="2492"/>
                  </a:lnTo>
                  <a:lnTo>
                    <a:pt x="2491" y="2459"/>
                  </a:lnTo>
                  <a:lnTo>
                    <a:pt x="2491" y="2391"/>
                  </a:lnTo>
                  <a:lnTo>
                    <a:pt x="2458" y="2122"/>
                  </a:lnTo>
                  <a:lnTo>
                    <a:pt x="2458" y="1819"/>
                  </a:lnTo>
                  <a:lnTo>
                    <a:pt x="2458" y="1247"/>
                  </a:lnTo>
                  <a:lnTo>
                    <a:pt x="2491" y="674"/>
                  </a:lnTo>
                  <a:lnTo>
                    <a:pt x="2491" y="102"/>
                  </a:lnTo>
                  <a:lnTo>
                    <a:pt x="2491" y="68"/>
                  </a:lnTo>
                  <a:lnTo>
                    <a:pt x="2424" y="34"/>
                  </a:lnTo>
                  <a:lnTo>
                    <a:pt x="1852" y="1"/>
                  </a:lnTo>
                  <a:lnTo>
                    <a:pt x="1279" y="1"/>
                  </a:lnTo>
                  <a:lnTo>
                    <a:pt x="707" y="34"/>
                  </a:lnTo>
                  <a:lnTo>
                    <a:pt x="13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5" name="Shape 1525"/>
            <p:cNvSpPr/>
            <p:nvPr/>
          </p:nvSpPr>
          <p:spPr>
            <a:xfrm>
              <a:off x="2068500" y="2795200"/>
              <a:ext cx="62325" cy="28650"/>
            </a:xfrm>
            <a:custGeom>
              <a:avLst/>
              <a:gdLst/>
              <a:ahLst/>
              <a:cxnLst/>
              <a:rect l="0" t="0" r="0" b="0"/>
              <a:pathLst>
                <a:path w="2493" h="1146" extrusionOk="0">
                  <a:moveTo>
                    <a:pt x="169" y="1"/>
                  </a:moveTo>
                  <a:lnTo>
                    <a:pt x="102" y="34"/>
                  </a:lnTo>
                  <a:lnTo>
                    <a:pt x="102" y="68"/>
                  </a:lnTo>
                  <a:lnTo>
                    <a:pt x="102" y="102"/>
                  </a:lnTo>
                  <a:lnTo>
                    <a:pt x="102" y="135"/>
                  </a:lnTo>
                  <a:lnTo>
                    <a:pt x="68" y="371"/>
                  </a:lnTo>
                  <a:lnTo>
                    <a:pt x="35" y="640"/>
                  </a:lnTo>
                  <a:lnTo>
                    <a:pt x="1" y="1145"/>
                  </a:lnTo>
                  <a:lnTo>
                    <a:pt x="136" y="1145"/>
                  </a:lnTo>
                  <a:lnTo>
                    <a:pt x="203" y="169"/>
                  </a:lnTo>
                  <a:lnTo>
                    <a:pt x="1314" y="169"/>
                  </a:lnTo>
                  <a:lnTo>
                    <a:pt x="1920" y="135"/>
                  </a:lnTo>
                  <a:lnTo>
                    <a:pt x="2223" y="135"/>
                  </a:lnTo>
                  <a:lnTo>
                    <a:pt x="2290" y="169"/>
                  </a:lnTo>
                  <a:lnTo>
                    <a:pt x="2324" y="203"/>
                  </a:lnTo>
                  <a:lnTo>
                    <a:pt x="2358" y="236"/>
                  </a:lnTo>
                  <a:lnTo>
                    <a:pt x="2391" y="337"/>
                  </a:lnTo>
                  <a:lnTo>
                    <a:pt x="2358" y="1145"/>
                  </a:lnTo>
                  <a:lnTo>
                    <a:pt x="2459" y="1145"/>
                  </a:lnTo>
                  <a:lnTo>
                    <a:pt x="2492" y="640"/>
                  </a:lnTo>
                  <a:lnTo>
                    <a:pt x="2492" y="102"/>
                  </a:lnTo>
                  <a:lnTo>
                    <a:pt x="2492" y="68"/>
                  </a:lnTo>
                  <a:lnTo>
                    <a:pt x="2459" y="34"/>
                  </a:lnTo>
                  <a:lnTo>
                    <a:pt x="1886" y="1"/>
                  </a:lnTo>
                  <a:lnTo>
                    <a:pt x="1314" y="34"/>
                  </a:lnTo>
                  <a:lnTo>
                    <a:pt x="742" y="34"/>
                  </a:lnTo>
                  <a:lnTo>
                    <a:pt x="169"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6" name="Shape 1526"/>
            <p:cNvSpPr/>
            <p:nvPr/>
          </p:nvSpPr>
          <p:spPr>
            <a:xfrm>
              <a:off x="1519725" y="2792675"/>
              <a:ext cx="106075" cy="31175"/>
            </a:xfrm>
            <a:custGeom>
              <a:avLst/>
              <a:gdLst/>
              <a:ahLst/>
              <a:cxnLst/>
              <a:rect l="0" t="0" r="0" b="0"/>
              <a:pathLst>
                <a:path w="4243" h="1247" extrusionOk="0">
                  <a:moveTo>
                    <a:pt x="3333" y="1"/>
                  </a:moveTo>
                  <a:lnTo>
                    <a:pt x="3098" y="34"/>
                  </a:lnTo>
                  <a:lnTo>
                    <a:pt x="2727" y="68"/>
                  </a:lnTo>
                  <a:lnTo>
                    <a:pt x="2155" y="102"/>
                  </a:lnTo>
                  <a:lnTo>
                    <a:pt x="1044" y="102"/>
                  </a:lnTo>
                  <a:lnTo>
                    <a:pt x="505" y="135"/>
                  </a:lnTo>
                  <a:lnTo>
                    <a:pt x="303" y="169"/>
                  </a:lnTo>
                  <a:lnTo>
                    <a:pt x="202" y="236"/>
                  </a:lnTo>
                  <a:lnTo>
                    <a:pt x="101" y="371"/>
                  </a:lnTo>
                  <a:lnTo>
                    <a:pt x="34" y="506"/>
                  </a:lnTo>
                  <a:lnTo>
                    <a:pt x="0" y="708"/>
                  </a:lnTo>
                  <a:lnTo>
                    <a:pt x="0" y="876"/>
                  </a:lnTo>
                  <a:lnTo>
                    <a:pt x="0" y="1246"/>
                  </a:lnTo>
                  <a:lnTo>
                    <a:pt x="169" y="1246"/>
                  </a:lnTo>
                  <a:lnTo>
                    <a:pt x="169" y="842"/>
                  </a:lnTo>
                  <a:lnTo>
                    <a:pt x="202" y="573"/>
                  </a:lnTo>
                  <a:lnTo>
                    <a:pt x="236" y="438"/>
                  </a:lnTo>
                  <a:lnTo>
                    <a:pt x="303" y="337"/>
                  </a:lnTo>
                  <a:lnTo>
                    <a:pt x="371" y="304"/>
                  </a:lnTo>
                  <a:lnTo>
                    <a:pt x="505" y="270"/>
                  </a:lnTo>
                  <a:lnTo>
                    <a:pt x="1650" y="270"/>
                  </a:lnTo>
                  <a:lnTo>
                    <a:pt x="2593" y="236"/>
                  </a:lnTo>
                  <a:lnTo>
                    <a:pt x="2963" y="203"/>
                  </a:lnTo>
                  <a:lnTo>
                    <a:pt x="3434" y="169"/>
                  </a:lnTo>
                  <a:lnTo>
                    <a:pt x="3636" y="203"/>
                  </a:lnTo>
                  <a:lnTo>
                    <a:pt x="3838" y="270"/>
                  </a:lnTo>
                  <a:lnTo>
                    <a:pt x="3973" y="371"/>
                  </a:lnTo>
                  <a:lnTo>
                    <a:pt x="4007" y="438"/>
                  </a:lnTo>
                  <a:lnTo>
                    <a:pt x="4040" y="539"/>
                  </a:lnTo>
                  <a:lnTo>
                    <a:pt x="4074" y="876"/>
                  </a:lnTo>
                  <a:lnTo>
                    <a:pt x="4040" y="1246"/>
                  </a:lnTo>
                  <a:lnTo>
                    <a:pt x="4242" y="1246"/>
                  </a:lnTo>
                  <a:lnTo>
                    <a:pt x="4242" y="842"/>
                  </a:lnTo>
                  <a:lnTo>
                    <a:pt x="4175" y="438"/>
                  </a:lnTo>
                  <a:lnTo>
                    <a:pt x="4175" y="337"/>
                  </a:lnTo>
                  <a:lnTo>
                    <a:pt x="4108" y="270"/>
                  </a:lnTo>
                  <a:lnTo>
                    <a:pt x="3973" y="135"/>
                  </a:lnTo>
                  <a:lnTo>
                    <a:pt x="3771" y="68"/>
                  </a:lnTo>
                  <a:lnTo>
                    <a:pt x="3569" y="34"/>
                  </a:lnTo>
                  <a:lnTo>
                    <a:pt x="333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7" name="Shape 1527"/>
            <p:cNvSpPr/>
            <p:nvPr/>
          </p:nvSpPr>
          <p:spPr>
            <a:xfrm>
              <a:off x="2130800" y="2762375"/>
              <a:ext cx="11800" cy="13500"/>
            </a:xfrm>
            <a:custGeom>
              <a:avLst/>
              <a:gdLst/>
              <a:ahLst/>
              <a:cxnLst/>
              <a:rect l="0" t="0" r="0" b="0"/>
              <a:pathLst>
                <a:path w="472" h="540" extrusionOk="0">
                  <a:moveTo>
                    <a:pt x="303" y="102"/>
                  </a:moveTo>
                  <a:lnTo>
                    <a:pt x="337" y="169"/>
                  </a:lnTo>
                  <a:lnTo>
                    <a:pt x="303" y="203"/>
                  </a:lnTo>
                  <a:lnTo>
                    <a:pt x="169" y="135"/>
                  </a:lnTo>
                  <a:lnTo>
                    <a:pt x="236" y="102"/>
                  </a:lnTo>
                  <a:close/>
                  <a:moveTo>
                    <a:pt x="169" y="1"/>
                  </a:moveTo>
                  <a:lnTo>
                    <a:pt x="68" y="34"/>
                  </a:lnTo>
                  <a:lnTo>
                    <a:pt x="0" y="135"/>
                  </a:lnTo>
                  <a:lnTo>
                    <a:pt x="0" y="203"/>
                  </a:lnTo>
                  <a:lnTo>
                    <a:pt x="34" y="236"/>
                  </a:lnTo>
                  <a:lnTo>
                    <a:pt x="202" y="270"/>
                  </a:lnTo>
                  <a:lnTo>
                    <a:pt x="202" y="304"/>
                  </a:lnTo>
                  <a:lnTo>
                    <a:pt x="270" y="304"/>
                  </a:lnTo>
                  <a:lnTo>
                    <a:pt x="169" y="337"/>
                  </a:lnTo>
                  <a:lnTo>
                    <a:pt x="101" y="405"/>
                  </a:lnTo>
                  <a:lnTo>
                    <a:pt x="68" y="438"/>
                  </a:lnTo>
                  <a:lnTo>
                    <a:pt x="101" y="506"/>
                  </a:lnTo>
                  <a:lnTo>
                    <a:pt x="270" y="539"/>
                  </a:lnTo>
                  <a:lnTo>
                    <a:pt x="404" y="506"/>
                  </a:lnTo>
                  <a:lnTo>
                    <a:pt x="438" y="506"/>
                  </a:lnTo>
                  <a:lnTo>
                    <a:pt x="472" y="472"/>
                  </a:lnTo>
                  <a:lnTo>
                    <a:pt x="438" y="337"/>
                  </a:lnTo>
                  <a:lnTo>
                    <a:pt x="371" y="236"/>
                  </a:lnTo>
                  <a:lnTo>
                    <a:pt x="438" y="203"/>
                  </a:lnTo>
                  <a:lnTo>
                    <a:pt x="438" y="102"/>
                  </a:lnTo>
                  <a:lnTo>
                    <a:pt x="371" y="34"/>
                  </a:lnTo>
                  <a:lnTo>
                    <a:pt x="27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8" name="Shape 1528"/>
            <p:cNvSpPr/>
            <p:nvPr/>
          </p:nvSpPr>
          <p:spPr>
            <a:xfrm>
              <a:off x="1993600" y="2795200"/>
              <a:ext cx="62300" cy="28650"/>
            </a:xfrm>
            <a:custGeom>
              <a:avLst/>
              <a:gdLst/>
              <a:ahLst/>
              <a:cxnLst/>
              <a:rect l="0" t="0" r="0" b="0"/>
              <a:pathLst>
                <a:path w="2492" h="1146" extrusionOk="0">
                  <a:moveTo>
                    <a:pt x="1280" y="1"/>
                  </a:moveTo>
                  <a:lnTo>
                    <a:pt x="135" y="102"/>
                  </a:lnTo>
                  <a:lnTo>
                    <a:pt x="101" y="135"/>
                  </a:lnTo>
                  <a:lnTo>
                    <a:pt x="68" y="169"/>
                  </a:lnTo>
                  <a:lnTo>
                    <a:pt x="68" y="203"/>
                  </a:lnTo>
                  <a:lnTo>
                    <a:pt x="101" y="236"/>
                  </a:lnTo>
                  <a:lnTo>
                    <a:pt x="135" y="236"/>
                  </a:lnTo>
                  <a:lnTo>
                    <a:pt x="68" y="472"/>
                  </a:lnTo>
                  <a:lnTo>
                    <a:pt x="34" y="708"/>
                  </a:lnTo>
                  <a:lnTo>
                    <a:pt x="0" y="1145"/>
                  </a:lnTo>
                  <a:lnTo>
                    <a:pt x="135" y="1145"/>
                  </a:lnTo>
                  <a:lnTo>
                    <a:pt x="135" y="708"/>
                  </a:lnTo>
                  <a:lnTo>
                    <a:pt x="202" y="270"/>
                  </a:lnTo>
                  <a:lnTo>
                    <a:pt x="236" y="270"/>
                  </a:lnTo>
                  <a:lnTo>
                    <a:pt x="270" y="236"/>
                  </a:lnTo>
                  <a:lnTo>
                    <a:pt x="876" y="203"/>
                  </a:lnTo>
                  <a:lnTo>
                    <a:pt x="1515" y="135"/>
                  </a:lnTo>
                  <a:lnTo>
                    <a:pt x="1886" y="135"/>
                  </a:lnTo>
                  <a:lnTo>
                    <a:pt x="2290" y="169"/>
                  </a:lnTo>
                  <a:lnTo>
                    <a:pt x="2323" y="203"/>
                  </a:lnTo>
                  <a:lnTo>
                    <a:pt x="2357" y="270"/>
                  </a:lnTo>
                  <a:lnTo>
                    <a:pt x="2357" y="539"/>
                  </a:lnTo>
                  <a:lnTo>
                    <a:pt x="2357" y="1011"/>
                  </a:lnTo>
                  <a:lnTo>
                    <a:pt x="2357" y="1145"/>
                  </a:lnTo>
                  <a:lnTo>
                    <a:pt x="2492" y="1145"/>
                  </a:lnTo>
                  <a:lnTo>
                    <a:pt x="2492" y="102"/>
                  </a:lnTo>
                  <a:lnTo>
                    <a:pt x="2492" y="68"/>
                  </a:lnTo>
                  <a:lnTo>
                    <a:pt x="2458" y="34"/>
                  </a:lnTo>
                  <a:lnTo>
                    <a:pt x="215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29" name="Shape 1529"/>
            <p:cNvSpPr/>
            <p:nvPr/>
          </p:nvSpPr>
          <p:spPr>
            <a:xfrm>
              <a:off x="3731700" y="1357575"/>
              <a:ext cx="44650" cy="18550"/>
            </a:xfrm>
            <a:custGeom>
              <a:avLst/>
              <a:gdLst/>
              <a:ahLst/>
              <a:cxnLst/>
              <a:rect l="0" t="0" r="0" b="0"/>
              <a:pathLst>
                <a:path w="1786" h="742" extrusionOk="0">
                  <a:moveTo>
                    <a:pt x="1752" y="1"/>
                  </a:moveTo>
                  <a:lnTo>
                    <a:pt x="1314" y="102"/>
                  </a:lnTo>
                  <a:lnTo>
                    <a:pt x="876" y="236"/>
                  </a:lnTo>
                  <a:lnTo>
                    <a:pt x="439" y="405"/>
                  </a:lnTo>
                  <a:lnTo>
                    <a:pt x="35" y="573"/>
                  </a:lnTo>
                  <a:lnTo>
                    <a:pt x="1" y="607"/>
                  </a:lnTo>
                  <a:lnTo>
                    <a:pt x="1" y="674"/>
                  </a:lnTo>
                  <a:lnTo>
                    <a:pt x="35" y="708"/>
                  </a:lnTo>
                  <a:lnTo>
                    <a:pt x="68" y="741"/>
                  </a:lnTo>
                  <a:lnTo>
                    <a:pt x="371" y="708"/>
                  </a:lnTo>
                  <a:lnTo>
                    <a:pt x="641" y="640"/>
                  </a:lnTo>
                  <a:lnTo>
                    <a:pt x="1213" y="438"/>
                  </a:lnTo>
                  <a:lnTo>
                    <a:pt x="1785" y="270"/>
                  </a:lnTo>
                  <a:lnTo>
                    <a:pt x="178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0" name="Shape 1530"/>
            <p:cNvSpPr/>
            <p:nvPr/>
          </p:nvSpPr>
          <p:spPr>
            <a:xfrm>
              <a:off x="3708150" y="1295300"/>
              <a:ext cx="68200" cy="24425"/>
            </a:xfrm>
            <a:custGeom>
              <a:avLst/>
              <a:gdLst/>
              <a:ahLst/>
              <a:cxnLst/>
              <a:rect l="0" t="0" r="0" b="0"/>
              <a:pathLst>
                <a:path w="2728" h="977" extrusionOk="0">
                  <a:moveTo>
                    <a:pt x="2727" y="0"/>
                  </a:moveTo>
                  <a:lnTo>
                    <a:pt x="2492" y="67"/>
                  </a:lnTo>
                  <a:lnTo>
                    <a:pt x="1886" y="236"/>
                  </a:lnTo>
                  <a:lnTo>
                    <a:pt x="1246" y="438"/>
                  </a:lnTo>
                  <a:lnTo>
                    <a:pt x="34" y="909"/>
                  </a:lnTo>
                  <a:lnTo>
                    <a:pt x="0" y="943"/>
                  </a:lnTo>
                  <a:lnTo>
                    <a:pt x="34" y="976"/>
                  </a:lnTo>
                  <a:lnTo>
                    <a:pt x="371" y="976"/>
                  </a:lnTo>
                  <a:lnTo>
                    <a:pt x="707" y="943"/>
                  </a:lnTo>
                  <a:lnTo>
                    <a:pt x="1044" y="842"/>
                  </a:lnTo>
                  <a:lnTo>
                    <a:pt x="1381" y="741"/>
                  </a:lnTo>
                  <a:lnTo>
                    <a:pt x="2054" y="505"/>
                  </a:lnTo>
                  <a:lnTo>
                    <a:pt x="2391" y="404"/>
                  </a:lnTo>
                  <a:lnTo>
                    <a:pt x="2727" y="303"/>
                  </a:lnTo>
                  <a:lnTo>
                    <a:pt x="2727"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1" name="Shape 1531"/>
            <p:cNvSpPr/>
            <p:nvPr/>
          </p:nvSpPr>
          <p:spPr>
            <a:xfrm>
              <a:off x="3718250" y="1315500"/>
              <a:ext cx="58100" cy="21900"/>
            </a:xfrm>
            <a:custGeom>
              <a:avLst/>
              <a:gdLst/>
              <a:ahLst/>
              <a:cxnLst/>
              <a:rect l="0" t="0" r="0" b="0"/>
              <a:pathLst>
                <a:path w="2324" h="876" extrusionOk="0">
                  <a:moveTo>
                    <a:pt x="2323" y="0"/>
                  </a:moveTo>
                  <a:lnTo>
                    <a:pt x="1953" y="135"/>
                  </a:lnTo>
                  <a:lnTo>
                    <a:pt x="1448" y="303"/>
                  </a:lnTo>
                  <a:lnTo>
                    <a:pt x="977" y="471"/>
                  </a:lnTo>
                  <a:lnTo>
                    <a:pt x="472" y="640"/>
                  </a:lnTo>
                  <a:lnTo>
                    <a:pt x="34" y="842"/>
                  </a:lnTo>
                  <a:lnTo>
                    <a:pt x="0" y="875"/>
                  </a:lnTo>
                  <a:lnTo>
                    <a:pt x="303" y="875"/>
                  </a:lnTo>
                  <a:lnTo>
                    <a:pt x="539" y="842"/>
                  </a:lnTo>
                  <a:lnTo>
                    <a:pt x="1044" y="741"/>
                  </a:lnTo>
                  <a:lnTo>
                    <a:pt x="1549" y="606"/>
                  </a:lnTo>
                  <a:lnTo>
                    <a:pt x="2020" y="438"/>
                  </a:lnTo>
                  <a:lnTo>
                    <a:pt x="2323" y="303"/>
                  </a:lnTo>
                  <a:lnTo>
                    <a:pt x="232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2" name="Shape 1532"/>
            <p:cNvSpPr/>
            <p:nvPr/>
          </p:nvSpPr>
          <p:spPr>
            <a:xfrm>
              <a:off x="3741800" y="1396300"/>
              <a:ext cx="34550" cy="16000"/>
            </a:xfrm>
            <a:custGeom>
              <a:avLst/>
              <a:gdLst/>
              <a:ahLst/>
              <a:cxnLst/>
              <a:rect l="0" t="0" r="0" b="0"/>
              <a:pathLst>
                <a:path w="1382" h="640" extrusionOk="0">
                  <a:moveTo>
                    <a:pt x="1381" y="0"/>
                  </a:moveTo>
                  <a:lnTo>
                    <a:pt x="1045" y="101"/>
                  </a:lnTo>
                  <a:lnTo>
                    <a:pt x="775" y="169"/>
                  </a:lnTo>
                  <a:lnTo>
                    <a:pt x="439" y="236"/>
                  </a:lnTo>
                  <a:lnTo>
                    <a:pt x="270" y="303"/>
                  </a:lnTo>
                  <a:lnTo>
                    <a:pt x="136" y="404"/>
                  </a:lnTo>
                  <a:lnTo>
                    <a:pt x="68" y="505"/>
                  </a:lnTo>
                  <a:lnTo>
                    <a:pt x="1" y="640"/>
                  </a:lnTo>
                  <a:lnTo>
                    <a:pt x="35" y="640"/>
                  </a:lnTo>
                  <a:lnTo>
                    <a:pt x="371" y="573"/>
                  </a:lnTo>
                  <a:lnTo>
                    <a:pt x="708" y="472"/>
                  </a:lnTo>
                  <a:lnTo>
                    <a:pt x="1381" y="303"/>
                  </a:lnTo>
                  <a:lnTo>
                    <a:pt x="138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3" name="Shape 1533"/>
            <p:cNvSpPr/>
            <p:nvPr/>
          </p:nvSpPr>
          <p:spPr>
            <a:xfrm>
              <a:off x="3708150" y="1270875"/>
              <a:ext cx="68200" cy="25275"/>
            </a:xfrm>
            <a:custGeom>
              <a:avLst/>
              <a:gdLst/>
              <a:ahLst/>
              <a:cxnLst/>
              <a:rect l="0" t="0" r="0" b="0"/>
              <a:pathLst>
                <a:path w="2728" h="1011" extrusionOk="0">
                  <a:moveTo>
                    <a:pt x="2727" y="1"/>
                  </a:moveTo>
                  <a:lnTo>
                    <a:pt x="1347" y="438"/>
                  </a:lnTo>
                  <a:lnTo>
                    <a:pt x="674" y="674"/>
                  </a:lnTo>
                  <a:lnTo>
                    <a:pt x="34" y="943"/>
                  </a:lnTo>
                  <a:lnTo>
                    <a:pt x="0" y="977"/>
                  </a:lnTo>
                  <a:lnTo>
                    <a:pt x="34" y="1011"/>
                  </a:lnTo>
                  <a:lnTo>
                    <a:pt x="404" y="1011"/>
                  </a:lnTo>
                  <a:lnTo>
                    <a:pt x="775" y="943"/>
                  </a:lnTo>
                  <a:lnTo>
                    <a:pt x="1145" y="809"/>
                  </a:lnTo>
                  <a:lnTo>
                    <a:pt x="1515" y="674"/>
                  </a:lnTo>
                  <a:lnTo>
                    <a:pt x="2121" y="438"/>
                  </a:lnTo>
                  <a:lnTo>
                    <a:pt x="2727" y="236"/>
                  </a:lnTo>
                  <a:lnTo>
                    <a:pt x="2727"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4" name="Shape 1534"/>
            <p:cNvSpPr/>
            <p:nvPr/>
          </p:nvSpPr>
          <p:spPr>
            <a:xfrm>
              <a:off x="3733400" y="1377775"/>
              <a:ext cx="42950" cy="19375"/>
            </a:xfrm>
            <a:custGeom>
              <a:avLst/>
              <a:gdLst/>
              <a:ahLst/>
              <a:cxnLst/>
              <a:rect l="0" t="0" r="0" b="0"/>
              <a:pathLst>
                <a:path w="1718" h="775" extrusionOk="0">
                  <a:moveTo>
                    <a:pt x="1717" y="1"/>
                  </a:moveTo>
                  <a:lnTo>
                    <a:pt x="842" y="337"/>
                  </a:lnTo>
                  <a:lnTo>
                    <a:pt x="34" y="708"/>
                  </a:lnTo>
                  <a:lnTo>
                    <a:pt x="0" y="741"/>
                  </a:lnTo>
                  <a:lnTo>
                    <a:pt x="68" y="775"/>
                  </a:lnTo>
                  <a:lnTo>
                    <a:pt x="472" y="741"/>
                  </a:lnTo>
                  <a:lnTo>
                    <a:pt x="876" y="640"/>
                  </a:lnTo>
                  <a:lnTo>
                    <a:pt x="1313" y="506"/>
                  </a:lnTo>
                  <a:lnTo>
                    <a:pt x="1717" y="371"/>
                  </a:lnTo>
                  <a:lnTo>
                    <a:pt x="1717"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5" name="Shape 1535"/>
            <p:cNvSpPr/>
            <p:nvPr/>
          </p:nvSpPr>
          <p:spPr>
            <a:xfrm>
              <a:off x="3340325" y="1364300"/>
              <a:ext cx="161625" cy="55575"/>
            </a:xfrm>
            <a:custGeom>
              <a:avLst/>
              <a:gdLst/>
              <a:ahLst/>
              <a:cxnLst/>
              <a:rect l="0" t="0" r="0" b="0"/>
              <a:pathLst>
                <a:path w="6465" h="2223" extrusionOk="0">
                  <a:moveTo>
                    <a:pt x="6364" y="1"/>
                  </a:moveTo>
                  <a:lnTo>
                    <a:pt x="6128" y="102"/>
                  </a:lnTo>
                  <a:lnTo>
                    <a:pt x="5825" y="237"/>
                  </a:lnTo>
                  <a:lnTo>
                    <a:pt x="5252" y="540"/>
                  </a:lnTo>
                  <a:lnTo>
                    <a:pt x="4949" y="641"/>
                  </a:lnTo>
                  <a:lnTo>
                    <a:pt x="4646" y="708"/>
                  </a:lnTo>
                  <a:lnTo>
                    <a:pt x="4512" y="742"/>
                  </a:lnTo>
                  <a:lnTo>
                    <a:pt x="4343" y="742"/>
                  </a:lnTo>
                  <a:lnTo>
                    <a:pt x="4209" y="708"/>
                  </a:lnTo>
                  <a:lnTo>
                    <a:pt x="4074" y="641"/>
                  </a:lnTo>
                  <a:lnTo>
                    <a:pt x="4007" y="641"/>
                  </a:lnTo>
                  <a:lnTo>
                    <a:pt x="3939" y="674"/>
                  </a:lnTo>
                  <a:lnTo>
                    <a:pt x="3872" y="775"/>
                  </a:lnTo>
                  <a:lnTo>
                    <a:pt x="3805" y="876"/>
                  </a:lnTo>
                  <a:lnTo>
                    <a:pt x="3704" y="910"/>
                  </a:lnTo>
                  <a:lnTo>
                    <a:pt x="3636" y="944"/>
                  </a:lnTo>
                  <a:lnTo>
                    <a:pt x="3569" y="910"/>
                  </a:lnTo>
                  <a:lnTo>
                    <a:pt x="3502" y="843"/>
                  </a:lnTo>
                  <a:lnTo>
                    <a:pt x="3333" y="641"/>
                  </a:lnTo>
                  <a:lnTo>
                    <a:pt x="3367" y="472"/>
                  </a:lnTo>
                  <a:lnTo>
                    <a:pt x="3333" y="405"/>
                  </a:lnTo>
                  <a:lnTo>
                    <a:pt x="3300" y="371"/>
                  </a:lnTo>
                  <a:lnTo>
                    <a:pt x="3199" y="371"/>
                  </a:lnTo>
                  <a:lnTo>
                    <a:pt x="3030" y="506"/>
                  </a:lnTo>
                  <a:lnTo>
                    <a:pt x="2963" y="641"/>
                  </a:lnTo>
                  <a:lnTo>
                    <a:pt x="2929" y="775"/>
                  </a:lnTo>
                  <a:lnTo>
                    <a:pt x="2963" y="876"/>
                  </a:lnTo>
                  <a:lnTo>
                    <a:pt x="2828" y="1011"/>
                  </a:lnTo>
                  <a:lnTo>
                    <a:pt x="2727" y="1045"/>
                  </a:lnTo>
                  <a:lnTo>
                    <a:pt x="2593" y="1112"/>
                  </a:lnTo>
                  <a:lnTo>
                    <a:pt x="2458" y="1112"/>
                  </a:lnTo>
                  <a:lnTo>
                    <a:pt x="2391" y="1045"/>
                  </a:lnTo>
                  <a:lnTo>
                    <a:pt x="2391" y="977"/>
                  </a:lnTo>
                  <a:lnTo>
                    <a:pt x="2424" y="876"/>
                  </a:lnTo>
                  <a:lnTo>
                    <a:pt x="2424" y="843"/>
                  </a:lnTo>
                  <a:lnTo>
                    <a:pt x="2391" y="775"/>
                  </a:lnTo>
                  <a:lnTo>
                    <a:pt x="2323" y="742"/>
                  </a:lnTo>
                  <a:lnTo>
                    <a:pt x="2256" y="742"/>
                  </a:lnTo>
                  <a:lnTo>
                    <a:pt x="2222" y="809"/>
                  </a:lnTo>
                  <a:lnTo>
                    <a:pt x="2189" y="977"/>
                  </a:lnTo>
                  <a:lnTo>
                    <a:pt x="2088" y="1179"/>
                  </a:lnTo>
                  <a:lnTo>
                    <a:pt x="1919" y="1348"/>
                  </a:lnTo>
                  <a:lnTo>
                    <a:pt x="1751" y="1449"/>
                  </a:lnTo>
                  <a:lnTo>
                    <a:pt x="1515" y="1482"/>
                  </a:lnTo>
                  <a:lnTo>
                    <a:pt x="1313" y="1482"/>
                  </a:lnTo>
                  <a:lnTo>
                    <a:pt x="1179" y="1449"/>
                  </a:lnTo>
                  <a:lnTo>
                    <a:pt x="1347" y="1078"/>
                  </a:lnTo>
                  <a:lnTo>
                    <a:pt x="1414" y="809"/>
                  </a:lnTo>
                  <a:lnTo>
                    <a:pt x="1414" y="742"/>
                  </a:lnTo>
                  <a:lnTo>
                    <a:pt x="1381" y="708"/>
                  </a:lnTo>
                  <a:lnTo>
                    <a:pt x="1347" y="674"/>
                  </a:lnTo>
                  <a:lnTo>
                    <a:pt x="1280" y="708"/>
                  </a:lnTo>
                  <a:lnTo>
                    <a:pt x="1044" y="843"/>
                  </a:lnTo>
                  <a:lnTo>
                    <a:pt x="876" y="1078"/>
                  </a:lnTo>
                  <a:lnTo>
                    <a:pt x="842" y="1179"/>
                  </a:lnTo>
                  <a:lnTo>
                    <a:pt x="808" y="1280"/>
                  </a:lnTo>
                  <a:lnTo>
                    <a:pt x="808" y="1415"/>
                  </a:lnTo>
                  <a:lnTo>
                    <a:pt x="876" y="1516"/>
                  </a:lnTo>
                  <a:lnTo>
                    <a:pt x="606" y="1819"/>
                  </a:lnTo>
                  <a:lnTo>
                    <a:pt x="539" y="1886"/>
                  </a:lnTo>
                  <a:lnTo>
                    <a:pt x="472" y="1920"/>
                  </a:lnTo>
                  <a:lnTo>
                    <a:pt x="404" y="1920"/>
                  </a:lnTo>
                  <a:lnTo>
                    <a:pt x="371" y="1886"/>
                  </a:lnTo>
                  <a:lnTo>
                    <a:pt x="270" y="1819"/>
                  </a:lnTo>
                  <a:lnTo>
                    <a:pt x="202" y="1651"/>
                  </a:lnTo>
                  <a:lnTo>
                    <a:pt x="202" y="1482"/>
                  </a:lnTo>
                  <a:lnTo>
                    <a:pt x="236" y="1280"/>
                  </a:lnTo>
                  <a:lnTo>
                    <a:pt x="337" y="1112"/>
                  </a:lnTo>
                  <a:lnTo>
                    <a:pt x="404" y="1045"/>
                  </a:lnTo>
                  <a:lnTo>
                    <a:pt x="505" y="977"/>
                  </a:lnTo>
                  <a:lnTo>
                    <a:pt x="539" y="944"/>
                  </a:lnTo>
                  <a:lnTo>
                    <a:pt x="539" y="910"/>
                  </a:lnTo>
                  <a:lnTo>
                    <a:pt x="505" y="876"/>
                  </a:lnTo>
                  <a:lnTo>
                    <a:pt x="472" y="876"/>
                  </a:lnTo>
                  <a:lnTo>
                    <a:pt x="371" y="910"/>
                  </a:lnTo>
                  <a:lnTo>
                    <a:pt x="303" y="944"/>
                  </a:lnTo>
                  <a:lnTo>
                    <a:pt x="169" y="1078"/>
                  </a:lnTo>
                  <a:lnTo>
                    <a:pt x="68" y="1280"/>
                  </a:lnTo>
                  <a:lnTo>
                    <a:pt x="0" y="1516"/>
                  </a:lnTo>
                  <a:lnTo>
                    <a:pt x="0" y="1752"/>
                  </a:lnTo>
                  <a:lnTo>
                    <a:pt x="34" y="1954"/>
                  </a:lnTo>
                  <a:lnTo>
                    <a:pt x="68" y="2021"/>
                  </a:lnTo>
                  <a:lnTo>
                    <a:pt x="135" y="2122"/>
                  </a:lnTo>
                  <a:lnTo>
                    <a:pt x="202" y="2156"/>
                  </a:lnTo>
                  <a:lnTo>
                    <a:pt x="303" y="2189"/>
                  </a:lnTo>
                  <a:lnTo>
                    <a:pt x="404" y="2223"/>
                  </a:lnTo>
                  <a:lnTo>
                    <a:pt x="505" y="2189"/>
                  </a:lnTo>
                  <a:lnTo>
                    <a:pt x="606" y="2156"/>
                  </a:lnTo>
                  <a:lnTo>
                    <a:pt x="707" y="2088"/>
                  </a:lnTo>
                  <a:lnTo>
                    <a:pt x="909" y="1886"/>
                  </a:lnTo>
                  <a:lnTo>
                    <a:pt x="1078" y="1617"/>
                  </a:lnTo>
                  <a:lnTo>
                    <a:pt x="1145" y="1651"/>
                  </a:lnTo>
                  <a:lnTo>
                    <a:pt x="1313" y="1684"/>
                  </a:lnTo>
                  <a:lnTo>
                    <a:pt x="1482" y="1718"/>
                  </a:lnTo>
                  <a:lnTo>
                    <a:pt x="1650" y="1684"/>
                  </a:lnTo>
                  <a:lnTo>
                    <a:pt x="1818" y="1651"/>
                  </a:lnTo>
                  <a:lnTo>
                    <a:pt x="1953" y="1583"/>
                  </a:lnTo>
                  <a:lnTo>
                    <a:pt x="2088" y="1482"/>
                  </a:lnTo>
                  <a:lnTo>
                    <a:pt x="2189" y="1381"/>
                  </a:lnTo>
                  <a:lnTo>
                    <a:pt x="2290" y="1247"/>
                  </a:lnTo>
                  <a:lnTo>
                    <a:pt x="2357" y="1280"/>
                  </a:lnTo>
                  <a:lnTo>
                    <a:pt x="2458" y="1314"/>
                  </a:lnTo>
                  <a:lnTo>
                    <a:pt x="2660" y="1280"/>
                  </a:lnTo>
                  <a:lnTo>
                    <a:pt x="2896" y="1179"/>
                  </a:lnTo>
                  <a:lnTo>
                    <a:pt x="3098" y="1045"/>
                  </a:lnTo>
                  <a:lnTo>
                    <a:pt x="3232" y="1112"/>
                  </a:lnTo>
                  <a:lnTo>
                    <a:pt x="3401" y="1146"/>
                  </a:lnTo>
                  <a:lnTo>
                    <a:pt x="3603" y="1179"/>
                  </a:lnTo>
                  <a:lnTo>
                    <a:pt x="3771" y="1112"/>
                  </a:lnTo>
                  <a:lnTo>
                    <a:pt x="3906" y="1045"/>
                  </a:lnTo>
                  <a:lnTo>
                    <a:pt x="4007" y="977"/>
                  </a:lnTo>
                  <a:lnTo>
                    <a:pt x="4074" y="944"/>
                  </a:lnTo>
                  <a:lnTo>
                    <a:pt x="4209" y="910"/>
                  </a:lnTo>
                  <a:lnTo>
                    <a:pt x="4613" y="910"/>
                  </a:lnTo>
                  <a:lnTo>
                    <a:pt x="4983" y="809"/>
                  </a:lnTo>
                  <a:lnTo>
                    <a:pt x="5353" y="708"/>
                  </a:lnTo>
                  <a:lnTo>
                    <a:pt x="5757" y="540"/>
                  </a:lnTo>
                  <a:lnTo>
                    <a:pt x="6128" y="371"/>
                  </a:lnTo>
                  <a:lnTo>
                    <a:pt x="6296" y="237"/>
                  </a:lnTo>
                  <a:lnTo>
                    <a:pt x="6465" y="136"/>
                  </a:lnTo>
                  <a:lnTo>
                    <a:pt x="6465" y="68"/>
                  </a:lnTo>
                  <a:lnTo>
                    <a:pt x="6465" y="35"/>
                  </a:lnTo>
                  <a:lnTo>
                    <a:pt x="6431"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6" name="Shape 1536"/>
            <p:cNvSpPr/>
            <p:nvPr/>
          </p:nvSpPr>
          <p:spPr>
            <a:xfrm>
              <a:off x="3405125" y="1533500"/>
              <a:ext cx="238225" cy="68200"/>
            </a:xfrm>
            <a:custGeom>
              <a:avLst/>
              <a:gdLst/>
              <a:ahLst/>
              <a:cxnLst/>
              <a:rect l="0" t="0" r="0" b="0"/>
              <a:pathLst>
                <a:path w="9529" h="2728" extrusionOk="0">
                  <a:moveTo>
                    <a:pt x="9360" y="0"/>
                  </a:moveTo>
                  <a:lnTo>
                    <a:pt x="8855" y="67"/>
                  </a:lnTo>
                  <a:lnTo>
                    <a:pt x="8350" y="168"/>
                  </a:lnTo>
                  <a:lnTo>
                    <a:pt x="7845" y="303"/>
                  </a:lnTo>
                  <a:lnTo>
                    <a:pt x="7340" y="471"/>
                  </a:lnTo>
                  <a:lnTo>
                    <a:pt x="6330" y="842"/>
                  </a:lnTo>
                  <a:lnTo>
                    <a:pt x="5825" y="1010"/>
                  </a:lnTo>
                  <a:lnTo>
                    <a:pt x="5320" y="1145"/>
                  </a:lnTo>
                  <a:lnTo>
                    <a:pt x="2694" y="1886"/>
                  </a:lnTo>
                  <a:lnTo>
                    <a:pt x="1516" y="2189"/>
                  </a:lnTo>
                  <a:lnTo>
                    <a:pt x="775" y="2357"/>
                  </a:lnTo>
                  <a:lnTo>
                    <a:pt x="539" y="2424"/>
                  </a:lnTo>
                  <a:lnTo>
                    <a:pt x="438" y="2424"/>
                  </a:lnTo>
                  <a:lnTo>
                    <a:pt x="337" y="2458"/>
                  </a:lnTo>
                  <a:lnTo>
                    <a:pt x="270" y="2525"/>
                  </a:lnTo>
                  <a:lnTo>
                    <a:pt x="203" y="2593"/>
                  </a:lnTo>
                  <a:lnTo>
                    <a:pt x="169" y="2559"/>
                  </a:lnTo>
                  <a:lnTo>
                    <a:pt x="1" y="2559"/>
                  </a:lnTo>
                  <a:lnTo>
                    <a:pt x="1" y="2593"/>
                  </a:lnTo>
                  <a:lnTo>
                    <a:pt x="1" y="2626"/>
                  </a:lnTo>
                  <a:lnTo>
                    <a:pt x="34" y="2694"/>
                  </a:lnTo>
                  <a:lnTo>
                    <a:pt x="68" y="2727"/>
                  </a:lnTo>
                  <a:lnTo>
                    <a:pt x="708" y="2660"/>
                  </a:lnTo>
                  <a:lnTo>
                    <a:pt x="1314" y="2559"/>
                  </a:lnTo>
                  <a:lnTo>
                    <a:pt x="1920" y="2424"/>
                  </a:lnTo>
                  <a:lnTo>
                    <a:pt x="2526" y="2290"/>
                  </a:lnTo>
                  <a:lnTo>
                    <a:pt x="3738" y="1919"/>
                  </a:lnTo>
                  <a:lnTo>
                    <a:pt x="4950" y="1549"/>
                  </a:lnTo>
                  <a:lnTo>
                    <a:pt x="5489" y="1414"/>
                  </a:lnTo>
                  <a:lnTo>
                    <a:pt x="6027" y="1212"/>
                  </a:lnTo>
                  <a:lnTo>
                    <a:pt x="7138" y="808"/>
                  </a:lnTo>
                  <a:lnTo>
                    <a:pt x="7677" y="640"/>
                  </a:lnTo>
                  <a:lnTo>
                    <a:pt x="8249" y="471"/>
                  </a:lnTo>
                  <a:lnTo>
                    <a:pt x="8822" y="370"/>
                  </a:lnTo>
                  <a:lnTo>
                    <a:pt x="9360" y="337"/>
                  </a:lnTo>
                  <a:lnTo>
                    <a:pt x="9428" y="303"/>
                  </a:lnTo>
                  <a:lnTo>
                    <a:pt x="9495" y="269"/>
                  </a:lnTo>
                  <a:lnTo>
                    <a:pt x="9495" y="236"/>
                  </a:lnTo>
                  <a:lnTo>
                    <a:pt x="9529" y="168"/>
                  </a:lnTo>
                  <a:lnTo>
                    <a:pt x="9495" y="101"/>
                  </a:lnTo>
                  <a:lnTo>
                    <a:pt x="9495" y="67"/>
                  </a:lnTo>
                  <a:lnTo>
                    <a:pt x="9428" y="34"/>
                  </a:lnTo>
                  <a:lnTo>
                    <a:pt x="9360"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7" name="Shape 1537"/>
            <p:cNvSpPr/>
            <p:nvPr/>
          </p:nvSpPr>
          <p:spPr>
            <a:xfrm>
              <a:off x="396900" y="2062925"/>
              <a:ext cx="184350" cy="760925"/>
            </a:xfrm>
            <a:custGeom>
              <a:avLst/>
              <a:gdLst/>
              <a:ahLst/>
              <a:cxnLst/>
              <a:rect l="0" t="0" r="0" b="0"/>
              <a:pathLst>
                <a:path w="7374" h="30437" extrusionOk="0">
                  <a:moveTo>
                    <a:pt x="2660" y="236"/>
                  </a:moveTo>
                  <a:lnTo>
                    <a:pt x="2862" y="270"/>
                  </a:lnTo>
                  <a:lnTo>
                    <a:pt x="2997" y="337"/>
                  </a:lnTo>
                  <a:lnTo>
                    <a:pt x="3131" y="404"/>
                  </a:lnTo>
                  <a:lnTo>
                    <a:pt x="3199" y="539"/>
                  </a:lnTo>
                  <a:lnTo>
                    <a:pt x="3266" y="674"/>
                  </a:lnTo>
                  <a:lnTo>
                    <a:pt x="3333" y="842"/>
                  </a:lnTo>
                  <a:lnTo>
                    <a:pt x="3401" y="1179"/>
                  </a:lnTo>
                  <a:lnTo>
                    <a:pt x="3468" y="1650"/>
                  </a:lnTo>
                  <a:lnTo>
                    <a:pt x="3535" y="2155"/>
                  </a:lnTo>
                  <a:lnTo>
                    <a:pt x="3569" y="3165"/>
                  </a:lnTo>
                  <a:lnTo>
                    <a:pt x="3603" y="3502"/>
                  </a:lnTo>
                  <a:lnTo>
                    <a:pt x="3670" y="3805"/>
                  </a:lnTo>
                  <a:lnTo>
                    <a:pt x="3535" y="3872"/>
                  </a:lnTo>
                  <a:lnTo>
                    <a:pt x="3502" y="3805"/>
                  </a:lnTo>
                  <a:lnTo>
                    <a:pt x="3468" y="3771"/>
                  </a:lnTo>
                  <a:lnTo>
                    <a:pt x="3367" y="3771"/>
                  </a:lnTo>
                  <a:lnTo>
                    <a:pt x="3367" y="3839"/>
                  </a:lnTo>
                  <a:lnTo>
                    <a:pt x="3367" y="3940"/>
                  </a:lnTo>
                  <a:lnTo>
                    <a:pt x="3030" y="4074"/>
                  </a:lnTo>
                  <a:lnTo>
                    <a:pt x="2727" y="4142"/>
                  </a:lnTo>
                  <a:lnTo>
                    <a:pt x="2357" y="4175"/>
                  </a:lnTo>
                  <a:lnTo>
                    <a:pt x="1987" y="4142"/>
                  </a:lnTo>
                  <a:lnTo>
                    <a:pt x="1583" y="4175"/>
                  </a:lnTo>
                  <a:lnTo>
                    <a:pt x="1381" y="4175"/>
                  </a:lnTo>
                  <a:lnTo>
                    <a:pt x="1145" y="4142"/>
                  </a:lnTo>
                  <a:lnTo>
                    <a:pt x="976" y="4108"/>
                  </a:lnTo>
                  <a:lnTo>
                    <a:pt x="808" y="4041"/>
                  </a:lnTo>
                  <a:lnTo>
                    <a:pt x="707" y="3872"/>
                  </a:lnTo>
                  <a:lnTo>
                    <a:pt x="640" y="3670"/>
                  </a:lnTo>
                  <a:lnTo>
                    <a:pt x="471" y="2896"/>
                  </a:lnTo>
                  <a:lnTo>
                    <a:pt x="337" y="2121"/>
                  </a:lnTo>
                  <a:lnTo>
                    <a:pt x="269" y="1751"/>
                  </a:lnTo>
                  <a:lnTo>
                    <a:pt x="236" y="1381"/>
                  </a:lnTo>
                  <a:lnTo>
                    <a:pt x="236" y="977"/>
                  </a:lnTo>
                  <a:lnTo>
                    <a:pt x="269" y="573"/>
                  </a:lnTo>
                  <a:lnTo>
                    <a:pt x="640" y="472"/>
                  </a:lnTo>
                  <a:lnTo>
                    <a:pt x="1044" y="371"/>
                  </a:lnTo>
                  <a:lnTo>
                    <a:pt x="1448" y="303"/>
                  </a:lnTo>
                  <a:lnTo>
                    <a:pt x="1886" y="236"/>
                  </a:lnTo>
                  <a:close/>
                  <a:moveTo>
                    <a:pt x="3401" y="4175"/>
                  </a:moveTo>
                  <a:lnTo>
                    <a:pt x="3502" y="4579"/>
                  </a:lnTo>
                  <a:lnTo>
                    <a:pt x="3603" y="5118"/>
                  </a:lnTo>
                  <a:lnTo>
                    <a:pt x="3603" y="5320"/>
                  </a:lnTo>
                  <a:lnTo>
                    <a:pt x="3636" y="5488"/>
                  </a:lnTo>
                  <a:lnTo>
                    <a:pt x="2997" y="5556"/>
                  </a:lnTo>
                  <a:lnTo>
                    <a:pt x="2357" y="5623"/>
                  </a:lnTo>
                  <a:lnTo>
                    <a:pt x="1818" y="5690"/>
                  </a:lnTo>
                  <a:lnTo>
                    <a:pt x="1549" y="5724"/>
                  </a:lnTo>
                  <a:lnTo>
                    <a:pt x="1313" y="5825"/>
                  </a:lnTo>
                  <a:lnTo>
                    <a:pt x="1313" y="5657"/>
                  </a:lnTo>
                  <a:lnTo>
                    <a:pt x="1279" y="5488"/>
                  </a:lnTo>
                  <a:lnTo>
                    <a:pt x="1212" y="5152"/>
                  </a:lnTo>
                  <a:lnTo>
                    <a:pt x="1178" y="4748"/>
                  </a:lnTo>
                  <a:lnTo>
                    <a:pt x="1145" y="4377"/>
                  </a:lnTo>
                  <a:lnTo>
                    <a:pt x="1482" y="4377"/>
                  </a:lnTo>
                  <a:lnTo>
                    <a:pt x="1785" y="4344"/>
                  </a:lnTo>
                  <a:lnTo>
                    <a:pt x="2222" y="4377"/>
                  </a:lnTo>
                  <a:lnTo>
                    <a:pt x="2626" y="4344"/>
                  </a:lnTo>
                  <a:lnTo>
                    <a:pt x="3030" y="4310"/>
                  </a:lnTo>
                  <a:lnTo>
                    <a:pt x="3199" y="4243"/>
                  </a:lnTo>
                  <a:lnTo>
                    <a:pt x="3401" y="4175"/>
                  </a:lnTo>
                  <a:close/>
                  <a:moveTo>
                    <a:pt x="3737" y="5724"/>
                  </a:moveTo>
                  <a:lnTo>
                    <a:pt x="3838" y="5758"/>
                  </a:lnTo>
                  <a:lnTo>
                    <a:pt x="3906" y="5791"/>
                  </a:lnTo>
                  <a:lnTo>
                    <a:pt x="3939" y="5892"/>
                  </a:lnTo>
                  <a:lnTo>
                    <a:pt x="3973" y="5993"/>
                  </a:lnTo>
                  <a:lnTo>
                    <a:pt x="4007" y="6263"/>
                  </a:lnTo>
                  <a:lnTo>
                    <a:pt x="3973" y="6532"/>
                  </a:lnTo>
                  <a:lnTo>
                    <a:pt x="2593" y="6700"/>
                  </a:lnTo>
                  <a:lnTo>
                    <a:pt x="2020" y="6768"/>
                  </a:lnTo>
                  <a:lnTo>
                    <a:pt x="1751" y="6835"/>
                  </a:lnTo>
                  <a:lnTo>
                    <a:pt x="1448" y="6936"/>
                  </a:lnTo>
                  <a:lnTo>
                    <a:pt x="1279" y="6667"/>
                  </a:lnTo>
                  <a:lnTo>
                    <a:pt x="1212" y="6532"/>
                  </a:lnTo>
                  <a:lnTo>
                    <a:pt x="1145" y="6397"/>
                  </a:lnTo>
                  <a:lnTo>
                    <a:pt x="1111" y="6229"/>
                  </a:lnTo>
                  <a:lnTo>
                    <a:pt x="1111" y="6061"/>
                  </a:lnTo>
                  <a:lnTo>
                    <a:pt x="1246" y="6061"/>
                  </a:lnTo>
                  <a:lnTo>
                    <a:pt x="1414" y="6027"/>
                  </a:lnTo>
                  <a:lnTo>
                    <a:pt x="1684" y="5960"/>
                  </a:lnTo>
                  <a:lnTo>
                    <a:pt x="2290" y="5859"/>
                  </a:lnTo>
                  <a:lnTo>
                    <a:pt x="2896" y="5791"/>
                  </a:lnTo>
                  <a:lnTo>
                    <a:pt x="3737" y="5724"/>
                  </a:lnTo>
                  <a:close/>
                  <a:moveTo>
                    <a:pt x="3771" y="6801"/>
                  </a:moveTo>
                  <a:lnTo>
                    <a:pt x="3771" y="6835"/>
                  </a:lnTo>
                  <a:lnTo>
                    <a:pt x="3771" y="7374"/>
                  </a:lnTo>
                  <a:lnTo>
                    <a:pt x="3838" y="7946"/>
                  </a:lnTo>
                  <a:lnTo>
                    <a:pt x="3906" y="8518"/>
                  </a:lnTo>
                  <a:lnTo>
                    <a:pt x="3973" y="9057"/>
                  </a:lnTo>
                  <a:lnTo>
                    <a:pt x="4040" y="9798"/>
                  </a:lnTo>
                  <a:lnTo>
                    <a:pt x="4175" y="10505"/>
                  </a:lnTo>
                  <a:lnTo>
                    <a:pt x="4276" y="10942"/>
                  </a:lnTo>
                  <a:lnTo>
                    <a:pt x="4444" y="11380"/>
                  </a:lnTo>
                  <a:lnTo>
                    <a:pt x="4815" y="12188"/>
                  </a:lnTo>
                  <a:lnTo>
                    <a:pt x="4411" y="12323"/>
                  </a:lnTo>
                  <a:lnTo>
                    <a:pt x="3973" y="12424"/>
                  </a:lnTo>
                  <a:lnTo>
                    <a:pt x="3131" y="12525"/>
                  </a:lnTo>
                  <a:lnTo>
                    <a:pt x="2694" y="12559"/>
                  </a:lnTo>
                  <a:lnTo>
                    <a:pt x="2458" y="12592"/>
                  </a:lnTo>
                  <a:lnTo>
                    <a:pt x="2256" y="12660"/>
                  </a:lnTo>
                  <a:lnTo>
                    <a:pt x="2222" y="11919"/>
                  </a:lnTo>
                  <a:lnTo>
                    <a:pt x="2155" y="11178"/>
                  </a:lnTo>
                  <a:lnTo>
                    <a:pt x="1987" y="9697"/>
                  </a:lnTo>
                  <a:lnTo>
                    <a:pt x="1953" y="9057"/>
                  </a:lnTo>
                  <a:lnTo>
                    <a:pt x="1886" y="8384"/>
                  </a:lnTo>
                  <a:lnTo>
                    <a:pt x="1785" y="7744"/>
                  </a:lnTo>
                  <a:lnTo>
                    <a:pt x="1684" y="7407"/>
                  </a:lnTo>
                  <a:lnTo>
                    <a:pt x="1583" y="7104"/>
                  </a:lnTo>
                  <a:lnTo>
                    <a:pt x="1886" y="7071"/>
                  </a:lnTo>
                  <a:lnTo>
                    <a:pt x="2222" y="7037"/>
                  </a:lnTo>
                  <a:lnTo>
                    <a:pt x="2862" y="6936"/>
                  </a:lnTo>
                  <a:lnTo>
                    <a:pt x="3771" y="6801"/>
                  </a:lnTo>
                  <a:close/>
                  <a:moveTo>
                    <a:pt x="5185" y="12256"/>
                  </a:moveTo>
                  <a:lnTo>
                    <a:pt x="5185" y="12424"/>
                  </a:lnTo>
                  <a:lnTo>
                    <a:pt x="5252" y="12592"/>
                  </a:lnTo>
                  <a:lnTo>
                    <a:pt x="5320" y="12761"/>
                  </a:lnTo>
                  <a:lnTo>
                    <a:pt x="5421" y="12929"/>
                  </a:lnTo>
                  <a:lnTo>
                    <a:pt x="5623" y="13232"/>
                  </a:lnTo>
                  <a:lnTo>
                    <a:pt x="5892" y="13535"/>
                  </a:lnTo>
                  <a:lnTo>
                    <a:pt x="6161" y="13804"/>
                  </a:lnTo>
                  <a:lnTo>
                    <a:pt x="6431" y="14107"/>
                  </a:lnTo>
                  <a:lnTo>
                    <a:pt x="6666" y="14410"/>
                  </a:lnTo>
                  <a:lnTo>
                    <a:pt x="6734" y="14579"/>
                  </a:lnTo>
                  <a:lnTo>
                    <a:pt x="6801" y="14747"/>
                  </a:lnTo>
                  <a:lnTo>
                    <a:pt x="6868" y="14983"/>
                  </a:lnTo>
                  <a:lnTo>
                    <a:pt x="6868" y="15252"/>
                  </a:lnTo>
                  <a:lnTo>
                    <a:pt x="6868" y="15488"/>
                  </a:lnTo>
                  <a:lnTo>
                    <a:pt x="6835" y="15723"/>
                  </a:lnTo>
                  <a:lnTo>
                    <a:pt x="6700" y="16228"/>
                  </a:lnTo>
                  <a:lnTo>
                    <a:pt x="6532" y="16700"/>
                  </a:lnTo>
                  <a:lnTo>
                    <a:pt x="6363" y="17171"/>
                  </a:lnTo>
                  <a:lnTo>
                    <a:pt x="6229" y="17676"/>
                  </a:lnTo>
                  <a:lnTo>
                    <a:pt x="6161" y="17912"/>
                  </a:lnTo>
                  <a:lnTo>
                    <a:pt x="6128" y="18147"/>
                  </a:lnTo>
                  <a:lnTo>
                    <a:pt x="6128" y="18383"/>
                  </a:lnTo>
                  <a:lnTo>
                    <a:pt x="6161" y="18652"/>
                  </a:lnTo>
                  <a:lnTo>
                    <a:pt x="5320" y="18821"/>
                  </a:lnTo>
                  <a:lnTo>
                    <a:pt x="4882" y="18888"/>
                  </a:lnTo>
                  <a:lnTo>
                    <a:pt x="4444" y="18955"/>
                  </a:lnTo>
                  <a:lnTo>
                    <a:pt x="3636" y="19023"/>
                  </a:lnTo>
                  <a:lnTo>
                    <a:pt x="3232" y="19090"/>
                  </a:lnTo>
                  <a:lnTo>
                    <a:pt x="2862" y="19191"/>
                  </a:lnTo>
                  <a:lnTo>
                    <a:pt x="2727" y="18888"/>
                  </a:lnTo>
                  <a:lnTo>
                    <a:pt x="2559" y="18619"/>
                  </a:lnTo>
                  <a:lnTo>
                    <a:pt x="2323" y="18383"/>
                  </a:lnTo>
                  <a:lnTo>
                    <a:pt x="2088" y="18147"/>
                  </a:lnTo>
                  <a:lnTo>
                    <a:pt x="1852" y="17945"/>
                  </a:lnTo>
                  <a:lnTo>
                    <a:pt x="1650" y="17710"/>
                  </a:lnTo>
                  <a:lnTo>
                    <a:pt x="1515" y="17508"/>
                  </a:lnTo>
                  <a:lnTo>
                    <a:pt x="1381" y="17272"/>
                  </a:lnTo>
                  <a:lnTo>
                    <a:pt x="1279" y="17003"/>
                  </a:lnTo>
                  <a:lnTo>
                    <a:pt x="1212" y="16733"/>
                  </a:lnTo>
                  <a:lnTo>
                    <a:pt x="1145" y="16464"/>
                  </a:lnTo>
                  <a:lnTo>
                    <a:pt x="1111" y="16161"/>
                  </a:lnTo>
                  <a:lnTo>
                    <a:pt x="1111" y="15757"/>
                  </a:lnTo>
                  <a:lnTo>
                    <a:pt x="1178" y="15319"/>
                  </a:lnTo>
                  <a:lnTo>
                    <a:pt x="1279" y="14915"/>
                  </a:lnTo>
                  <a:lnTo>
                    <a:pt x="1414" y="14511"/>
                  </a:lnTo>
                  <a:lnTo>
                    <a:pt x="1684" y="13703"/>
                  </a:lnTo>
                  <a:lnTo>
                    <a:pt x="1818" y="13299"/>
                  </a:lnTo>
                  <a:lnTo>
                    <a:pt x="1919" y="12929"/>
                  </a:lnTo>
                  <a:lnTo>
                    <a:pt x="2357" y="12862"/>
                  </a:lnTo>
                  <a:lnTo>
                    <a:pt x="2795" y="12828"/>
                  </a:lnTo>
                  <a:lnTo>
                    <a:pt x="3704" y="12660"/>
                  </a:lnTo>
                  <a:lnTo>
                    <a:pt x="4007" y="12626"/>
                  </a:lnTo>
                  <a:lnTo>
                    <a:pt x="4343" y="12559"/>
                  </a:lnTo>
                  <a:lnTo>
                    <a:pt x="4646" y="12491"/>
                  </a:lnTo>
                  <a:lnTo>
                    <a:pt x="4916" y="12390"/>
                  </a:lnTo>
                  <a:lnTo>
                    <a:pt x="4983" y="12357"/>
                  </a:lnTo>
                  <a:lnTo>
                    <a:pt x="5050" y="12323"/>
                  </a:lnTo>
                  <a:lnTo>
                    <a:pt x="5185" y="12256"/>
                  </a:lnTo>
                  <a:close/>
                  <a:moveTo>
                    <a:pt x="2054" y="0"/>
                  </a:moveTo>
                  <a:lnTo>
                    <a:pt x="1549" y="34"/>
                  </a:lnTo>
                  <a:lnTo>
                    <a:pt x="1044" y="135"/>
                  </a:lnTo>
                  <a:lnTo>
                    <a:pt x="539" y="270"/>
                  </a:lnTo>
                  <a:lnTo>
                    <a:pt x="303" y="337"/>
                  </a:lnTo>
                  <a:lnTo>
                    <a:pt x="101" y="472"/>
                  </a:lnTo>
                  <a:lnTo>
                    <a:pt x="67" y="505"/>
                  </a:lnTo>
                  <a:lnTo>
                    <a:pt x="67" y="539"/>
                  </a:lnTo>
                  <a:lnTo>
                    <a:pt x="67" y="573"/>
                  </a:lnTo>
                  <a:lnTo>
                    <a:pt x="101" y="606"/>
                  </a:lnTo>
                  <a:lnTo>
                    <a:pt x="34" y="808"/>
                  </a:lnTo>
                  <a:lnTo>
                    <a:pt x="0" y="1010"/>
                  </a:lnTo>
                  <a:lnTo>
                    <a:pt x="0" y="1414"/>
                  </a:lnTo>
                  <a:lnTo>
                    <a:pt x="67" y="1852"/>
                  </a:lnTo>
                  <a:lnTo>
                    <a:pt x="135" y="2256"/>
                  </a:lnTo>
                  <a:lnTo>
                    <a:pt x="236" y="2828"/>
                  </a:lnTo>
                  <a:lnTo>
                    <a:pt x="370" y="3401"/>
                  </a:lnTo>
                  <a:lnTo>
                    <a:pt x="404" y="3738"/>
                  </a:lnTo>
                  <a:lnTo>
                    <a:pt x="438" y="3940"/>
                  </a:lnTo>
                  <a:lnTo>
                    <a:pt x="505" y="4108"/>
                  </a:lnTo>
                  <a:lnTo>
                    <a:pt x="606" y="4209"/>
                  </a:lnTo>
                  <a:lnTo>
                    <a:pt x="673" y="4276"/>
                  </a:lnTo>
                  <a:lnTo>
                    <a:pt x="808" y="4344"/>
                  </a:lnTo>
                  <a:lnTo>
                    <a:pt x="909" y="4377"/>
                  </a:lnTo>
                  <a:lnTo>
                    <a:pt x="943" y="4815"/>
                  </a:lnTo>
                  <a:lnTo>
                    <a:pt x="976" y="5253"/>
                  </a:lnTo>
                  <a:lnTo>
                    <a:pt x="1010" y="5589"/>
                  </a:lnTo>
                  <a:lnTo>
                    <a:pt x="1044" y="5791"/>
                  </a:lnTo>
                  <a:lnTo>
                    <a:pt x="1145" y="5926"/>
                  </a:lnTo>
                  <a:lnTo>
                    <a:pt x="1111" y="5960"/>
                  </a:lnTo>
                  <a:lnTo>
                    <a:pt x="1077" y="5892"/>
                  </a:lnTo>
                  <a:lnTo>
                    <a:pt x="1010" y="5892"/>
                  </a:lnTo>
                  <a:lnTo>
                    <a:pt x="943" y="6027"/>
                  </a:lnTo>
                  <a:lnTo>
                    <a:pt x="943" y="6162"/>
                  </a:lnTo>
                  <a:lnTo>
                    <a:pt x="943" y="6296"/>
                  </a:lnTo>
                  <a:lnTo>
                    <a:pt x="976" y="6465"/>
                  </a:lnTo>
                  <a:lnTo>
                    <a:pt x="1111" y="6768"/>
                  </a:lnTo>
                  <a:lnTo>
                    <a:pt x="1279" y="7003"/>
                  </a:lnTo>
                  <a:lnTo>
                    <a:pt x="1212" y="7037"/>
                  </a:lnTo>
                  <a:lnTo>
                    <a:pt x="1178" y="7071"/>
                  </a:lnTo>
                  <a:lnTo>
                    <a:pt x="1212" y="7104"/>
                  </a:lnTo>
                  <a:lnTo>
                    <a:pt x="1381" y="7104"/>
                  </a:lnTo>
                  <a:lnTo>
                    <a:pt x="1482" y="7744"/>
                  </a:lnTo>
                  <a:lnTo>
                    <a:pt x="1583" y="8417"/>
                  </a:lnTo>
                  <a:lnTo>
                    <a:pt x="1684" y="9057"/>
                  </a:lnTo>
                  <a:lnTo>
                    <a:pt x="1751" y="9697"/>
                  </a:lnTo>
                  <a:lnTo>
                    <a:pt x="1886" y="11212"/>
                  </a:lnTo>
                  <a:lnTo>
                    <a:pt x="1953" y="11986"/>
                  </a:lnTo>
                  <a:lnTo>
                    <a:pt x="1987" y="12727"/>
                  </a:lnTo>
                  <a:lnTo>
                    <a:pt x="1987" y="12761"/>
                  </a:lnTo>
                  <a:lnTo>
                    <a:pt x="1919" y="12828"/>
                  </a:lnTo>
                  <a:lnTo>
                    <a:pt x="1919" y="12794"/>
                  </a:lnTo>
                  <a:lnTo>
                    <a:pt x="1852" y="12828"/>
                  </a:lnTo>
                  <a:lnTo>
                    <a:pt x="1785" y="12929"/>
                  </a:lnTo>
                  <a:lnTo>
                    <a:pt x="1684" y="13165"/>
                  </a:lnTo>
                  <a:lnTo>
                    <a:pt x="1549" y="13636"/>
                  </a:lnTo>
                  <a:lnTo>
                    <a:pt x="1313" y="14141"/>
                  </a:lnTo>
                  <a:lnTo>
                    <a:pt x="1145" y="14680"/>
                  </a:lnTo>
                  <a:lnTo>
                    <a:pt x="1010" y="15218"/>
                  </a:lnTo>
                  <a:lnTo>
                    <a:pt x="909" y="15791"/>
                  </a:lnTo>
                  <a:lnTo>
                    <a:pt x="909" y="16296"/>
                  </a:lnTo>
                  <a:lnTo>
                    <a:pt x="943" y="16767"/>
                  </a:lnTo>
                  <a:lnTo>
                    <a:pt x="1077" y="17238"/>
                  </a:lnTo>
                  <a:lnTo>
                    <a:pt x="1145" y="17440"/>
                  </a:lnTo>
                  <a:lnTo>
                    <a:pt x="1279" y="17676"/>
                  </a:lnTo>
                  <a:lnTo>
                    <a:pt x="1414" y="17912"/>
                  </a:lnTo>
                  <a:lnTo>
                    <a:pt x="1616" y="18114"/>
                  </a:lnTo>
                  <a:lnTo>
                    <a:pt x="2020" y="18484"/>
                  </a:lnTo>
                  <a:lnTo>
                    <a:pt x="2189" y="18652"/>
                  </a:lnTo>
                  <a:lnTo>
                    <a:pt x="2391" y="18854"/>
                  </a:lnTo>
                  <a:lnTo>
                    <a:pt x="2525" y="19090"/>
                  </a:lnTo>
                  <a:lnTo>
                    <a:pt x="2626" y="19359"/>
                  </a:lnTo>
                  <a:lnTo>
                    <a:pt x="2660" y="19427"/>
                  </a:lnTo>
                  <a:lnTo>
                    <a:pt x="2727" y="19460"/>
                  </a:lnTo>
                  <a:lnTo>
                    <a:pt x="2761" y="19460"/>
                  </a:lnTo>
                  <a:lnTo>
                    <a:pt x="2828" y="19427"/>
                  </a:lnTo>
                  <a:lnTo>
                    <a:pt x="2963" y="19764"/>
                  </a:lnTo>
                  <a:lnTo>
                    <a:pt x="3098" y="20134"/>
                  </a:lnTo>
                  <a:lnTo>
                    <a:pt x="3199" y="20471"/>
                  </a:lnTo>
                  <a:lnTo>
                    <a:pt x="3266" y="20841"/>
                  </a:lnTo>
                  <a:lnTo>
                    <a:pt x="3333" y="21582"/>
                  </a:lnTo>
                  <a:lnTo>
                    <a:pt x="3434" y="22322"/>
                  </a:lnTo>
                  <a:lnTo>
                    <a:pt x="3704" y="24107"/>
                  </a:lnTo>
                  <a:lnTo>
                    <a:pt x="3838" y="24982"/>
                  </a:lnTo>
                  <a:lnTo>
                    <a:pt x="3939" y="25891"/>
                  </a:lnTo>
                  <a:lnTo>
                    <a:pt x="4074" y="27036"/>
                  </a:lnTo>
                  <a:lnTo>
                    <a:pt x="4209" y="28181"/>
                  </a:lnTo>
                  <a:lnTo>
                    <a:pt x="4411" y="29325"/>
                  </a:lnTo>
                  <a:lnTo>
                    <a:pt x="4680" y="30436"/>
                  </a:lnTo>
                  <a:lnTo>
                    <a:pt x="4983" y="30436"/>
                  </a:lnTo>
                  <a:lnTo>
                    <a:pt x="4781" y="29797"/>
                  </a:lnTo>
                  <a:lnTo>
                    <a:pt x="4613" y="29123"/>
                  </a:lnTo>
                  <a:lnTo>
                    <a:pt x="4444" y="28181"/>
                  </a:lnTo>
                  <a:lnTo>
                    <a:pt x="4343" y="27271"/>
                  </a:lnTo>
                  <a:lnTo>
                    <a:pt x="4141" y="25386"/>
                  </a:lnTo>
                  <a:lnTo>
                    <a:pt x="3872" y="23669"/>
                  </a:lnTo>
                  <a:lnTo>
                    <a:pt x="3603" y="21986"/>
                  </a:lnTo>
                  <a:lnTo>
                    <a:pt x="3535" y="21312"/>
                  </a:lnTo>
                  <a:lnTo>
                    <a:pt x="3434" y="20639"/>
                  </a:lnTo>
                  <a:lnTo>
                    <a:pt x="3367" y="20302"/>
                  </a:lnTo>
                  <a:lnTo>
                    <a:pt x="3266" y="19966"/>
                  </a:lnTo>
                  <a:lnTo>
                    <a:pt x="3165" y="19663"/>
                  </a:lnTo>
                  <a:lnTo>
                    <a:pt x="2997" y="19393"/>
                  </a:lnTo>
                  <a:lnTo>
                    <a:pt x="3939" y="19225"/>
                  </a:lnTo>
                  <a:lnTo>
                    <a:pt x="4882" y="19124"/>
                  </a:lnTo>
                  <a:lnTo>
                    <a:pt x="5488" y="19056"/>
                  </a:lnTo>
                  <a:lnTo>
                    <a:pt x="5757" y="18989"/>
                  </a:lnTo>
                  <a:lnTo>
                    <a:pt x="6060" y="18888"/>
                  </a:lnTo>
                  <a:lnTo>
                    <a:pt x="6060" y="18888"/>
                  </a:lnTo>
                  <a:lnTo>
                    <a:pt x="6027" y="19663"/>
                  </a:lnTo>
                  <a:lnTo>
                    <a:pt x="6027" y="20437"/>
                  </a:lnTo>
                  <a:lnTo>
                    <a:pt x="6094" y="21211"/>
                  </a:lnTo>
                  <a:lnTo>
                    <a:pt x="6161" y="21986"/>
                  </a:lnTo>
                  <a:lnTo>
                    <a:pt x="6363" y="23568"/>
                  </a:lnTo>
                  <a:lnTo>
                    <a:pt x="6532" y="25083"/>
                  </a:lnTo>
                  <a:lnTo>
                    <a:pt x="7070" y="30436"/>
                  </a:lnTo>
                  <a:lnTo>
                    <a:pt x="7373" y="30436"/>
                  </a:lnTo>
                  <a:lnTo>
                    <a:pt x="7104" y="27777"/>
                  </a:lnTo>
                  <a:lnTo>
                    <a:pt x="6801" y="25083"/>
                  </a:lnTo>
                  <a:lnTo>
                    <a:pt x="6498" y="21952"/>
                  </a:lnTo>
                  <a:lnTo>
                    <a:pt x="6195" y="18821"/>
                  </a:lnTo>
                  <a:lnTo>
                    <a:pt x="6262" y="19023"/>
                  </a:lnTo>
                  <a:lnTo>
                    <a:pt x="6296" y="19056"/>
                  </a:lnTo>
                  <a:lnTo>
                    <a:pt x="6330" y="19090"/>
                  </a:lnTo>
                  <a:lnTo>
                    <a:pt x="6431" y="19124"/>
                  </a:lnTo>
                  <a:lnTo>
                    <a:pt x="6498" y="19056"/>
                  </a:lnTo>
                  <a:lnTo>
                    <a:pt x="6532" y="19023"/>
                  </a:lnTo>
                  <a:lnTo>
                    <a:pt x="6532" y="18955"/>
                  </a:lnTo>
                  <a:lnTo>
                    <a:pt x="6464" y="18686"/>
                  </a:lnTo>
                  <a:lnTo>
                    <a:pt x="6431" y="18450"/>
                  </a:lnTo>
                  <a:lnTo>
                    <a:pt x="6431" y="18181"/>
                  </a:lnTo>
                  <a:lnTo>
                    <a:pt x="6464" y="17945"/>
                  </a:lnTo>
                  <a:lnTo>
                    <a:pt x="6565" y="17440"/>
                  </a:lnTo>
                  <a:lnTo>
                    <a:pt x="6734" y="16935"/>
                  </a:lnTo>
                  <a:lnTo>
                    <a:pt x="6868" y="16430"/>
                  </a:lnTo>
                  <a:lnTo>
                    <a:pt x="7037" y="15925"/>
                  </a:lnTo>
                  <a:lnTo>
                    <a:pt x="7104" y="15420"/>
                  </a:lnTo>
                  <a:lnTo>
                    <a:pt x="7104" y="15185"/>
                  </a:lnTo>
                  <a:lnTo>
                    <a:pt x="7104" y="14915"/>
                  </a:lnTo>
                  <a:lnTo>
                    <a:pt x="7070" y="14713"/>
                  </a:lnTo>
                  <a:lnTo>
                    <a:pt x="7037" y="14545"/>
                  </a:lnTo>
                  <a:lnTo>
                    <a:pt x="6868" y="14208"/>
                  </a:lnTo>
                  <a:lnTo>
                    <a:pt x="6666" y="13905"/>
                  </a:lnTo>
                  <a:lnTo>
                    <a:pt x="6397" y="13636"/>
                  </a:lnTo>
                  <a:lnTo>
                    <a:pt x="6060" y="13266"/>
                  </a:lnTo>
                  <a:lnTo>
                    <a:pt x="5757" y="12862"/>
                  </a:lnTo>
                  <a:lnTo>
                    <a:pt x="5623" y="12660"/>
                  </a:lnTo>
                  <a:lnTo>
                    <a:pt x="5488" y="12458"/>
                  </a:lnTo>
                  <a:lnTo>
                    <a:pt x="5387" y="12222"/>
                  </a:lnTo>
                  <a:lnTo>
                    <a:pt x="5320" y="11953"/>
                  </a:lnTo>
                  <a:lnTo>
                    <a:pt x="5286" y="11919"/>
                  </a:lnTo>
                  <a:lnTo>
                    <a:pt x="5219" y="11919"/>
                  </a:lnTo>
                  <a:lnTo>
                    <a:pt x="5185" y="11953"/>
                  </a:lnTo>
                  <a:lnTo>
                    <a:pt x="5185" y="12087"/>
                  </a:lnTo>
                  <a:lnTo>
                    <a:pt x="5118" y="12054"/>
                  </a:lnTo>
                  <a:lnTo>
                    <a:pt x="5050" y="12054"/>
                  </a:lnTo>
                  <a:lnTo>
                    <a:pt x="5017" y="12087"/>
                  </a:lnTo>
                  <a:lnTo>
                    <a:pt x="4983" y="11919"/>
                  </a:lnTo>
                  <a:lnTo>
                    <a:pt x="4882" y="11751"/>
                  </a:lnTo>
                  <a:lnTo>
                    <a:pt x="4613" y="11111"/>
                  </a:lnTo>
                  <a:lnTo>
                    <a:pt x="4478" y="10808"/>
                  </a:lnTo>
                  <a:lnTo>
                    <a:pt x="4411" y="10437"/>
                  </a:lnTo>
                  <a:lnTo>
                    <a:pt x="4242" y="9596"/>
                  </a:lnTo>
                  <a:lnTo>
                    <a:pt x="4141" y="8687"/>
                  </a:lnTo>
                  <a:lnTo>
                    <a:pt x="4141" y="8350"/>
                  </a:lnTo>
                  <a:lnTo>
                    <a:pt x="4108" y="7710"/>
                  </a:lnTo>
                  <a:lnTo>
                    <a:pt x="4074" y="7374"/>
                  </a:lnTo>
                  <a:lnTo>
                    <a:pt x="4007" y="7104"/>
                  </a:lnTo>
                  <a:lnTo>
                    <a:pt x="3939" y="6902"/>
                  </a:lnTo>
                  <a:lnTo>
                    <a:pt x="3872" y="6835"/>
                  </a:lnTo>
                  <a:lnTo>
                    <a:pt x="3838" y="6801"/>
                  </a:lnTo>
                  <a:lnTo>
                    <a:pt x="3973" y="6801"/>
                  </a:lnTo>
                  <a:lnTo>
                    <a:pt x="4007" y="6835"/>
                  </a:lnTo>
                  <a:lnTo>
                    <a:pt x="4141" y="6835"/>
                  </a:lnTo>
                  <a:lnTo>
                    <a:pt x="4209" y="6734"/>
                  </a:lnTo>
                  <a:lnTo>
                    <a:pt x="4343" y="6734"/>
                  </a:lnTo>
                  <a:lnTo>
                    <a:pt x="4411" y="6700"/>
                  </a:lnTo>
                  <a:lnTo>
                    <a:pt x="4444" y="6667"/>
                  </a:lnTo>
                  <a:lnTo>
                    <a:pt x="4444" y="6566"/>
                  </a:lnTo>
                  <a:lnTo>
                    <a:pt x="4377" y="6498"/>
                  </a:lnTo>
                  <a:lnTo>
                    <a:pt x="4343" y="6465"/>
                  </a:lnTo>
                  <a:lnTo>
                    <a:pt x="4276" y="6465"/>
                  </a:lnTo>
                  <a:lnTo>
                    <a:pt x="4209" y="6498"/>
                  </a:lnTo>
                  <a:lnTo>
                    <a:pt x="4209" y="6027"/>
                  </a:lnTo>
                  <a:lnTo>
                    <a:pt x="4141" y="5556"/>
                  </a:lnTo>
                  <a:lnTo>
                    <a:pt x="4108" y="5488"/>
                  </a:lnTo>
                  <a:lnTo>
                    <a:pt x="4040" y="5455"/>
                  </a:lnTo>
                  <a:lnTo>
                    <a:pt x="3771" y="5488"/>
                  </a:lnTo>
                  <a:lnTo>
                    <a:pt x="3838" y="5320"/>
                  </a:lnTo>
                  <a:lnTo>
                    <a:pt x="3838" y="5152"/>
                  </a:lnTo>
                  <a:lnTo>
                    <a:pt x="3771" y="4815"/>
                  </a:lnTo>
                  <a:lnTo>
                    <a:pt x="3704" y="4445"/>
                  </a:lnTo>
                  <a:lnTo>
                    <a:pt x="3603" y="4074"/>
                  </a:lnTo>
                  <a:lnTo>
                    <a:pt x="3737" y="4007"/>
                  </a:lnTo>
                  <a:lnTo>
                    <a:pt x="3838" y="4074"/>
                  </a:lnTo>
                  <a:lnTo>
                    <a:pt x="3906" y="4108"/>
                  </a:lnTo>
                  <a:lnTo>
                    <a:pt x="3973" y="4108"/>
                  </a:lnTo>
                  <a:lnTo>
                    <a:pt x="4007" y="4041"/>
                  </a:lnTo>
                  <a:lnTo>
                    <a:pt x="4007" y="3940"/>
                  </a:lnTo>
                  <a:lnTo>
                    <a:pt x="3906" y="3738"/>
                  </a:lnTo>
                  <a:lnTo>
                    <a:pt x="3805" y="3502"/>
                  </a:lnTo>
                  <a:lnTo>
                    <a:pt x="3771" y="3232"/>
                  </a:lnTo>
                  <a:lnTo>
                    <a:pt x="3771" y="2929"/>
                  </a:lnTo>
                  <a:lnTo>
                    <a:pt x="3737" y="2357"/>
                  </a:lnTo>
                  <a:lnTo>
                    <a:pt x="3737" y="1852"/>
                  </a:lnTo>
                  <a:lnTo>
                    <a:pt x="3704" y="1448"/>
                  </a:lnTo>
                  <a:lnTo>
                    <a:pt x="3636" y="977"/>
                  </a:lnTo>
                  <a:lnTo>
                    <a:pt x="3603" y="775"/>
                  </a:lnTo>
                  <a:lnTo>
                    <a:pt x="3535" y="539"/>
                  </a:lnTo>
                  <a:lnTo>
                    <a:pt x="3434" y="371"/>
                  </a:lnTo>
                  <a:lnTo>
                    <a:pt x="3333" y="236"/>
                  </a:lnTo>
                  <a:lnTo>
                    <a:pt x="3199" y="135"/>
                  </a:lnTo>
                  <a:lnTo>
                    <a:pt x="3064" y="68"/>
                  </a:lnTo>
                  <a:lnTo>
                    <a:pt x="2896" y="34"/>
                  </a:lnTo>
                  <a:lnTo>
                    <a:pt x="2727"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8" name="Shape 1538"/>
            <p:cNvSpPr/>
            <p:nvPr/>
          </p:nvSpPr>
          <p:spPr>
            <a:xfrm>
              <a:off x="328725" y="1041100"/>
              <a:ext cx="351000" cy="772700"/>
            </a:xfrm>
            <a:custGeom>
              <a:avLst/>
              <a:gdLst/>
              <a:ahLst/>
              <a:cxnLst/>
              <a:rect l="0" t="0" r="0" b="0"/>
              <a:pathLst>
                <a:path w="14040" h="30908" extrusionOk="0">
                  <a:moveTo>
                    <a:pt x="0" y="0"/>
                  </a:moveTo>
                  <a:lnTo>
                    <a:pt x="0" y="135"/>
                  </a:lnTo>
                  <a:lnTo>
                    <a:pt x="303" y="236"/>
                  </a:lnTo>
                  <a:lnTo>
                    <a:pt x="606" y="371"/>
                  </a:lnTo>
                  <a:lnTo>
                    <a:pt x="1178" y="674"/>
                  </a:lnTo>
                  <a:lnTo>
                    <a:pt x="1549" y="842"/>
                  </a:lnTo>
                  <a:lnTo>
                    <a:pt x="1953" y="977"/>
                  </a:lnTo>
                  <a:lnTo>
                    <a:pt x="2761" y="1179"/>
                  </a:lnTo>
                  <a:lnTo>
                    <a:pt x="3703" y="1448"/>
                  </a:lnTo>
                  <a:lnTo>
                    <a:pt x="4613" y="1717"/>
                  </a:lnTo>
                  <a:lnTo>
                    <a:pt x="5522" y="2020"/>
                  </a:lnTo>
                  <a:lnTo>
                    <a:pt x="6397" y="2357"/>
                  </a:lnTo>
                  <a:lnTo>
                    <a:pt x="8215" y="3064"/>
                  </a:lnTo>
                  <a:lnTo>
                    <a:pt x="10067" y="3670"/>
                  </a:lnTo>
                  <a:lnTo>
                    <a:pt x="10976" y="3939"/>
                  </a:lnTo>
                  <a:lnTo>
                    <a:pt x="11885" y="4209"/>
                  </a:lnTo>
                  <a:lnTo>
                    <a:pt x="12794" y="4478"/>
                  </a:lnTo>
                  <a:lnTo>
                    <a:pt x="13703" y="4748"/>
                  </a:lnTo>
                  <a:lnTo>
                    <a:pt x="13703" y="4815"/>
                  </a:lnTo>
                  <a:lnTo>
                    <a:pt x="13737" y="4849"/>
                  </a:lnTo>
                  <a:lnTo>
                    <a:pt x="13770" y="4882"/>
                  </a:lnTo>
                  <a:lnTo>
                    <a:pt x="13669" y="5017"/>
                  </a:lnTo>
                  <a:lnTo>
                    <a:pt x="13568" y="5522"/>
                  </a:lnTo>
                  <a:lnTo>
                    <a:pt x="13400" y="6364"/>
                  </a:lnTo>
                  <a:lnTo>
                    <a:pt x="13164" y="7239"/>
                  </a:lnTo>
                  <a:lnTo>
                    <a:pt x="12895" y="8081"/>
                  </a:lnTo>
                  <a:lnTo>
                    <a:pt x="12626" y="8922"/>
                  </a:lnTo>
                  <a:lnTo>
                    <a:pt x="12053" y="10639"/>
                  </a:lnTo>
                  <a:lnTo>
                    <a:pt x="10841" y="14141"/>
                  </a:lnTo>
                  <a:lnTo>
                    <a:pt x="10235" y="15858"/>
                  </a:lnTo>
                  <a:lnTo>
                    <a:pt x="9562" y="17609"/>
                  </a:lnTo>
                  <a:lnTo>
                    <a:pt x="8989" y="19225"/>
                  </a:lnTo>
                  <a:lnTo>
                    <a:pt x="8383" y="20841"/>
                  </a:lnTo>
                  <a:lnTo>
                    <a:pt x="7272" y="24107"/>
                  </a:lnTo>
                  <a:lnTo>
                    <a:pt x="6161" y="27339"/>
                  </a:lnTo>
                  <a:lnTo>
                    <a:pt x="5017" y="30605"/>
                  </a:lnTo>
                  <a:lnTo>
                    <a:pt x="4680" y="30571"/>
                  </a:lnTo>
                  <a:lnTo>
                    <a:pt x="4411" y="30504"/>
                  </a:lnTo>
                  <a:lnTo>
                    <a:pt x="4175" y="30436"/>
                  </a:lnTo>
                  <a:lnTo>
                    <a:pt x="3703" y="30268"/>
                  </a:lnTo>
                  <a:lnTo>
                    <a:pt x="2693" y="29830"/>
                  </a:lnTo>
                  <a:lnTo>
                    <a:pt x="2222" y="29628"/>
                  </a:lnTo>
                  <a:lnTo>
                    <a:pt x="1717" y="29460"/>
                  </a:lnTo>
                  <a:lnTo>
                    <a:pt x="842" y="29191"/>
                  </a:lnTo>
                  <a:lnTo>
                    <a:pt x="0" y="28888"/>
                  </a:lnTo>
                  <a:lnTo>
                    <a:pt x="0" y="29224"/>
                  </a:lnTo>
                  <a:lnTo>
                    <a:pt x="505" y="29393"/>
                  </a:lnTo>
                  <a:lnTo>
                    <a:pt x="1044" y="29561"/>
                  </a:lnTo>
                  <a:lnTo>
                    <a:pt x="2087" y="29864"/>
                  </a:lnTo>
                  <a:lnTo>
                    <a:pt x="2559" y="30032"/>
                  </a:lnTo>
                  <a:lnTo>
                    <a:pt x="3030" y="30234"/>
                  </a:lnTo>
                  <a:lnTo>
                    <a:pt x="3501" y="30436"/>
                  </a:lnTo>
                  <a:lnTo>
                    <a:pt x="3973" y="30638"/>
                  </a:lnTo>
                  <a:lnTo>
                    <a:pt x="4444" y="30773"/>
                  </a:lnTo>
                  <a:lnTo>
                    <a:pt x="4714" y="30840"/>
                  </a:lnTo>
                  <a:lnTo>
                    <a:pt x="4848" y="30840"/>
                  </a:lnTo>
                  <a:lnTo>
                    <a:pt x="4983" y="30807"/>
                  </a:lnTo>
                  <a:lnTo>
                    <a:pt x="5017" y="30874"/>
                  </a:lnTo>
                  <a:lnTo>
                    <a:pt x="5118" y="30908"/>
                  </a:lnTo>
                  <a:lnTo>
                    <a:pt x="5185" y="30874"/>
                  </a:lnTo>
                  <a:lnTo>
                    <a:pt x="5252" y="30807"/>
                  </a:lnTo>
                  <a:lnTo>
                    <a:pt x="6330" y="27642"/>
                  </a:lnTo>
                  <a:lnTo>
                    <a:pt x="7407" y="24477"/>
                  </a:lnTo>
                  <a:lnTo>
                    <a:pt x="8484" y="21312"/>
                  </a:lnTo>
                  <a:lnTo>
                    <a:pt x="9057" y="19730"/>
                  </a:lnTo>
                  <a:lnTo>
                    <a:pt x="9663" y="18181"/>
                  </a:lnTo>
                  <a:lnTo>
                    <a:pt x="10302" y="16498"/>
                  </a:lnTo>
                  <a:lnTo>
                    <a:pt x="10908" y="14814"/>
                  </a:lnTo>
                  <a:lnTo>
                    <a:pt x="12053" y="11447"/>
                  </a:lnTo>
                  <a:lnTo>
                    <a:pt x="12626" y="9831"/>
                  </a:lnTo>
                  <a:lnTo>
                    <a:pt x="13198" y="8182"/>
                  </a:lnTo>
                  <a:lnTo>
                    <a:pt x="13434" y="7340"/>
                  </a:lnTo>
                  <a:lnTo>
                    <a:pt x="13669" y="6498"/>
                  </a:lnTo>
                  <a:lnTo>
                    <a:pt x="13838" y="5657"/>
                  </a:lnTo>
                  <a:lnTo>
                    <a:pt x="13905" y="4815"/>
                  </a:lnTo>
                  <a:lnTo>
                    <a:pt x="14006" y="4781"/>
                  </a:lnTo>
                  <a:lnTo>
                    <a:pt x="14040" y="4714"/>
                  </a:lnTo>
                  <a:lnTo>
                    <a:pt x="14006" y="4647"/>
                  </a:lnTo>
                  <a:lnTo>
                    <a:pt x="13939" y="4579"/>
                  </a:lnTo>
                  <a:lnTo>
                    <a:pt x="13063" y="4276"/>
                  </a:lnTo>
                  <a:lnTo>
                    <a:pt x="12154" y="4040"/>
                  </a:lnTo>
                  <a:lnTo>
                    <a:pt x="11279" y="3771"/>
                  </a:lnTo>
                  <a:lnTo>
                    <a:pt x="10370" y="3535"/>
                  </a:lnTo>
                  <a:lnTo>
                    <a:pt x="9393" y="3199"/>
                  </a:lnTo>
                  <a:lnTo>
                    <a:pt x="8417" y="2862"/>
                  </a:lnTo>
                  <a:lnTo>
                    <a:pt x="6464" y="2121"/>
                  </a:lnTo>
                  <a:lnTo>
                    <a:pt x="5555" y="1785"/>
                  </a:lnTo>
                  <a:lnTo>
                    <a:pt x="4680" y="1482"/>
                  </a:lnTo>
                  <a:lnTo>
                    <a:pt x="3771" y="1212"/>
                  </a:lnTo>
                  <a:lnTo>
                    <a:pt x="2828" y="977"/>
                  </a:lnTo>
                  <a:lnTo>
                    <a:pt x="2323" y="842"/>
                  </a:lnTo>
                  <a:lnTo>
                    <a:pt x="1818" y="707"/>
                  </a:lnTo>
                  <a:lnTo>
                    <a:pt x="1347" y="539"/>
                  </a:lnTo>
                  <a:lnTo>
                    <a:pt x="875" y="337"/>
                  </a:lnTo>
                  <a:lnTo>
                    <a:pt x="438" y="135"/>
                  </a:lnTo>
                  <a:lnTo>
                    <a:pt x="236" y="68"/>
                  </a:lnTo>
                  <a:lnTo>
                    <a:pt x="0"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39" name="Shape 1539"/>
            <p:cNvSpPr/>
            <p:nvPr/>
          </p:nvSpPr>
          <p:spPr>
            <a:xfrm>
              <a:off x="3187975" y="1455225"/>
              <a:ext cx="118700" cy="109425"/>
            </a:xfrm>
            <a:custGeom>
              <a:avLst/>
              <a:gdLst/>
              <a:ahLst/>
              <a:cxnLst/>
              <a:rect l="0" t="0" r="0" b="0"/>
              <a:pathLst>
                <a:path w="4748" h="4377" extrusionOk="0">
                  <a:moveTo>
                    <a:pt x="606" y="202"/>
                  </a:moveTo>
                  <a:lnTo>
                    <a:pt x="674" y="269"/>
                  </a:lnTo>
                  <a:lnTo>
                    <a:pt x="775" y="370"/>
                  </a:lnTo>
                  <a:lnTo>
                    <a:pt x="943" y="539"/>
                  </a:lnTo>
                  <a:lnTo>
                    <a:pt x="1482" y="1077"/>
                  </a:lnTo>
                  <a:lnTo>
                    <a:pt x="1987" y="1650"/>
                  </a:lnTo>
                  <a:lnTo>
                    <a:pt x="2559" y="2256"/>
                  </a:lnTo>
                  <a:lnTo>
                    <a:pt x="3165" y="2794"/>
                  </a:lnTo>
                  <a:lnTo>
                    <a:pt x="3333" y="2895"/>
                  </a:lnTo>
                  <a:lnTo>
                    <a:pt x="3502" y="3030"/>
                  </a:lnTo>
                  <a:lnTo>
                    <a:pt x="3872" y="3232"/>
                  </a:lnTo>
                  <a:lnTo>
                    <a:pt x="4040" y="3333"/>
                  </a:lnTo>
                  <a:lnTo>
                    <a:pt x="4209" y="3468"/>
                  </a:lnTo>
                  <a:lnTo>
                    <a:pt x="4310" y="3636"/>
                  </a:lnTo>
                  <a:lnTo>
                    <a:pt x="4377" y="3805"/>
                  </a:lnTo>
                  <a:lnTo>
                    <a:pt x="4243" y="3838"/>
                  </a:lnTo>
                  <a:lnTo>
                    <a:pt x="4141" y="3805"/>
                  </a:lnTo>
                  <a:lnTo>
                    <a:pt x="4007" y="3737"/>
                  </a:lnTo>
                  <a:lnTo>
                    <a:pt x="3906" y="3636"/>
                  </a:lnTo>
                  <a:lnTo>
                    <a:pt x="3805" y="3501"/>
                  </a:lnTo>
                  <a:lnTo>
                    <a:pt x="3704" y="3400"/>
                  </a:lnTo>
                  <a:lnTo>
                    <a:pt x="3468" y="3198"/>
                  </a:lnTo>
                  <a:lnTo>
                    <a:pt x="3199" y="2996"/>
                  </a:lnTo>
                  <a:lnTo>
                    <a:pt x="2929" y="2828"/>
                  </a:lnTo>
                  <a:lnTo>
                    <a:pt x="2357" y="2525"/>
                  </a:lnTo>
                  <a:lnTo>
                    <a:pt x="2020" y="2289"/>
                  </a:lnTo>
                  <a:lnTo>
                    <a:pt x="1684" y="2020"/>
                  </a:lnTo>
                  <a:lnTo>
                    <a:pt x="1381" y="1751"/>
                  </a:lnTo>
                  <a:lnTo>
                    <a:pt x="1078" y="1448"/>
                  </a:lnTo>
                  <a:lnTo>
                    <a:pt x="640" y="943"/>
                  </a:lnTo>
                  <a:lnTo>
                    <a:pt x="404" y="707"/>
                  </a:lnTo>
                  <a:lnTo>
                    <a:pt x="169" y="505"/>
                  </a:lnTo>
                  <a:lnTo>
                    <a:pt x="202" y="471"/>
                  </a:lnTo>
                  <a:lnTo>
                    <a:pt x="337" y="337"/>
                  </a:lnTo>
                  <a:lnTo>
                    <a:pt x="472" y="269"/>
                  </a:lnTo>
                  <a:lnTo>
                    <a:pt x="606" y="202"/>
                  </a:lnTo>
                  <a:close/>
                  <a:moveTo>
                    <a:pt x="505" y="0"/>
                  </a:moveTo>
                  <a:lnTo>
                    <a:pt x="371" y="67"/>
                  </a:lnTo>
                  <a:lnTo>
                    <a:pt x="169" y="202"/>
                  </a:lnTo>
                  <a:lnTo>
                    <a:pt x="34" y="370"/>
                  </a:lnTo>
                  <a:lnTo>
                    <a:pt x="0" y="404"/>
                  </a:lnTo>
                  <a:lnTo>
                    <a:pt x="0" y="471"/>
                  </a:lnTo>
                  <a:lnTo>
                    <a:pt x="34" y="505"/>
                  </a:lnTo>
                  <a:lnTo>
                    <a:pt x="68" y="539"/>
                  </a:lnTo>
                  <a:lnTo>
                    <a:pt x="135" y="505"/>
                  </a:lnTo>
                  <a:lnTo>
                    <a:pt x="303" y="707"/>
                  </a:lnTo>
                  <a:lnTo>
                    <a:pt x="505" y="943"/>
                  </a:lnTo>
                  <a:lnTo>
                    <a:pt x="808" y="1414"/>
                  </a:lnTo>
                  <a:lnTo>
                    <a:pt x="1246" y="1885"/>
                  </a:lnTo>
                  <a:lnTo>
                    <a:pt x="1717" y="2323"/>
                  </a:lnTo>
                  <a:lnTo>
                    <a:pt x="2020" y="2525"/>
                  </a:lnTo>
                  <a:lnTo>
                    <a:pt x="2323" y="2727"/>
                  </a:lnTo>
                  <a:lnTo>
                    <a:pt x="2929" y="3097"/>
                  </a:lnTo>
                  <a:lnTo>
                    <a:pt x="3199" y="3299"/>
                  </a:lnTo>
                  <a:lnTo>
                    <a:pt x="3468" y="3501"/>
                  </a:lnTo>
                  <a:lnTo>
                    <a:pt x="3737" y="3771"/>
                  </a:lnTo>
                  <a:lnTo>
                    <a:pt x="3939" y="4074"/>
                  </a:lnTo>
                  <a:lnTo>
                    <a:pt x="4040" y="4209"/>
                  </a:lnTo>
                  <a:lnTo>
                    <a:pt x="4141" y="4276"/>
                  </a:lnTo>
                  <a:lnTo>
                    <a:pt x="4243" y="4343"/>
                  </a:lnTo>
                  <a:lnTo>
                    <a:pt x="4344" y="4377"/>
                  </a:lnTo>
                  <a:lnTo>
                    <a:pt x="4411" y="4377"/>
                  </a:lnTo>
                  <a:lnTo>
                    <a:pt x="4512" y="4343"/>
                  </a:lnTo>
                  <a:lnTo>
                    <a:pt x="4647" y="4209"/>
                  </a:lnTo>
                  <a:lnTo>
                    <a:pt x="4748" y="4074"/>
                  </a:lnTo>
                  <a:lnTo>
                    <a:pt x="4748" y="3872"/>
                  </a:lnTo>
                  <a:lnTo>
                    <a:pt x="4748" y="3805"/>
                  </a:lnTo>
                  <a:lnTo>
                    <a:pt x="4680" y="3704"/>
                  </a:lnTo>
                  <a:lnTo>
                    <a:pt x="4613" y="3636"/>
                  </a:lnTo>
                  <a:lnTo>
                    <a:pt x="4512" y="3569"/>
                  </a:lnTo>
                  <a:lnTo>
                    <a:pt x="4445" y="3434"/>
                  </a:lnTo>
                  <a:lnTo>
                    <a:pt x="4310" y="3266"/>
                  </a:lnTo>
                  <a:lnTo>
                    <a:pt x="4209" y="3165"/>
                  </a:lnTo>
                  <a:lnTo>
                    <a:pt x="4074" y="3097"/>
                  </a:lnTo>
                  <a:lnTo>
                    <a:pt x="3771" y="2963"/>
                  </a:lnTo>
                  <a:lnTo>
                    <a:pt x="3535" y="2828"/>
                  </a:lnTo>
                  <a:lnTo>
                    <a:pt x="3300" y="2660"/>
                  </a:lnTo>
                  <a:lnTo>
                    <a:pt x="2828" y="2256"/>
                  </a:lnTo>
                  <a:lnTo>
                    <a:pt x="2189" y="1582"/>
                  </a:lnTo>
                  <a:lnTo>
                    <a:pt x="1549" y="875"/>
                  </a:lnTo>
                  <a:lnTo>
                    <a:pt x="1111" y="471"/>
                  </a:lnTo>
                  <a:lnTo>
                    <a:pt x="909" y="269"/>
                  </a:lnTo>
                  <a:lnTo>
                    <a:pt x="674" y="101"/>
                  </a:lnTo>
                  <a:lnTo>
                    <a:pt x="640" y="34"/>
                  </a:lnTo>
                  <a:lnTo>
                    <a:pt x="60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0" name="Shape 1540"/>
            <p:cNvSpPr/>
            <p:nvPr/>
          </p:nvSpPr>
          <p:spPr>
            <a:xfrm>
              <a:off x="434775" y="1035200"/>
              <a:ext cx="10125" cy="11825"/>
            </a:xfrm>
            <a:custGeom>
              <a:avLst/>
              <a:gdLst/>
              <a:ahLst/>
              <a:cxnLst/>
              <a:rect l="0" t="0" r="0" b="0"/>
              <a:pathLst>
                <a:path w="405" h="473" extrusionOk="0">
                  <a:moveTo>
                    <a:pt x="202" y="1"/>
                  </a:moveTo>
                  <a:lnTo>
                    <a:pt x="101" y="68"/>
                  </a:lnTo>
                  <a:lnTo>
                    <a:pt x="68" y="102"/>
                  </a:lnTo>
                  <a:lnTo>
                    <a:pt x="34" y="135"/>
                  </a:lnTo>
                  <a:lnTo>
                    <a:pt x="0" y="270"/>
                  </a:lnTo>
                  <a:lnTo>
                    <a:pt x="0" y="371"/>
                  </a:lnTo>
                  <a:lnTo>
                    <a:pt x="68" y="438"/>
                  </a:lnTo>
                  <a:lnTo>
                    <a:pt x="135" y="472"/>
                  </a:lnTo>
                  <a:lnTo>
                    <a:pt x="236" y="438"/>
                  </a:lnTo>
                  <a:lnTo>
                    <a:pt x="303" y="405"/>
                  </a:lnTo>
                  <a:lnTo>
                    <a:pt x="371" y="304"/>
                  </a:lnTo>
                  <a:lnTo>
                    <a:pt x="371" y="270"/>
                  </a:lnTo>
                  <a:lnTo>
                    <a:pt x="404" y="270"/>
                  </a:lnTo>
                  <a:lnTo>
                    <a:pt x="404" y="203"/>
                  </a:lnTo>
                  <a:lnTo>
                    <a:pt x="404" y="169"/>
                  </a:lnTo>
                  <a:lnTo>
                    <a:pt x="404" y="102"/>
                  </a:lnTo>
                  <a:lnTo>
                    <a:pt x="371" y="68"/>
                  </a:lnTo>
                  <a:lnTo>
                    <a:pt x="30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1" name="Shape 1541"/>
            <p:cNvSpPr/>
            <p:nvPr/>
          </p:nvSpPr>
          <p:spPr>
            <a:xfrm>
              <a:off x="577850" y="270950"/>
              <a:ext cx="194475" cy="158250"/>
            </a:xfrm>
            <a:custGeom>
              <a:avLst/>
              <a:gdLst/>
              <a:ahLst/>
              <a:cxnLst/>
              <a:rect l="0" t="0" r="0" b="0"/>
              <a:pathLst>
                <a:path w="7779" h="6330" extrusionOk="0">
                  <a:moveTo>
                    <a:pt x="5893" y="168"/>
                  </a:moveTo>
                  <a:lnTo>
                    <a:pt x="6196" y="202"/>
                  </a:lnTo>
                  <a:lnTo>
                    <a:pt x="6532" y="269"/>
                  </a:lnTo>
                  <a:lnTo>
                    <a:pt x="6835" y="337"/>
                  </a:lnTo>
                  <a:lnTo>
                    <a:pt x="7105" y="438"/>
                  </a:lnTo>
                  <a:lnTo>
                    <a:pt x="7239" y="673"/>
                  </a:lnTo>
                  <a:lnTo>
                    <a:pt x="7340" y="909"/>
                  </a:lnTo>
                  <a:lnTo>
                    <a:pt x="5960" y="943"/>
                  </a:lnTo>
                  <a:lnTo>
                    <a:pt x="4613" y="976"/>
                  </a:lnTo>
                  <a:lnTo>
                    <a:pt x="2795" y="976"/>
                  </a:lnTo>
                  <a:lnTo>
                    <a:pt x="2189" y="1010"/>
                  </a:lnTo>
                  <a:lnTo>
                    <a:pt x="2189" y="1010"/>
                  </a:lnTo>
                  <a:lnTo>
                    <a:pt x="3368" y="606"/>
                  </a:lnTo>
                  <a:lnTo>
                    <a:pt x="4007" y="438"/>
                  </a:lnTo>
                  <a:lnTo>
                    <a:pt x="4647" y="303"/>
                  </a:lnTo>
                  <a:lnTo>
                    <a:pt x="5287" y="202"/>
                  </a:lnTo>
                  <a:lnTo>
                    <a:pt x="5590" y="168"/>
                  </a:lnTo>
                  <a:close/>
                  <a:moveTo>
                    <a:pt x="6768" y="1111"/>
                  </a:moveTo>
                  <a:lnTo>
                    <a:pt x="6027" y="1347"/>
                  </a:lnTo>
                  <a:lnTo>
                    <a:pt x="4984" y="1717"/>
                  </a:lnTo>
                  <a:lnTo>
                    <a:pt x="4445" y="1919"/>
                  </a:lnTo>
                  <a:lnTo>
                    <a:pt x="3940" y="2155"/>
                  </a:lnTo>
                  <a:lnTo>
                    <a:pt x="3637" y="2323"/>
                  </a:lnTo>
                  <a:lnTo>
                    <a:pt x="3334" y="2525"/>
                  </a:lnTo>
                  <a:lnTo>
                    <a:pt x="3065" y="2761"/>
                  </a:lnTo>
                  <a:lnTo>
                    <a:pt x="2795" y="2997"/>
                  </a:lnTo>
                  <a:lnTo>
                    <a:pt x="2762" y="2997"/>
                  </a:lnTo>
                  <a:lnTo>
                    <a:pt x="2459" y="3030"/>
                  </a:lnTo>
                  <a:lnTo>
                    <a:pt x="2155" y="3064"/>
                  </a:lnTo>
                  <a:lnTo>
                    <a:pt x="1516" y="3030"/>
                  </a:lnTo>
                  <a:lnTo>
                    <a:pt x="876" y="2997"/>
                  </a:lnTo>
                  <a:lnTo>
                    <a:pt x="539" y="3030"/>
                  </a:lnTo>
                  <a:lnTo>
                    <a:pt x="236" y="3098"/>
                  </a:lnTo>
                  <a:lnTo>
                    <a:pt x="236" y="2795"/>
                  </a:lnTo>
                  <a:lnTo>
                    <a:pt x="270" y="2424"/>
                  </a:lnTo>
                  <a:lnTo>
                    <a:pt x="337" y="2155"/>
                  </a:lnTo>
                  <a:lnTo>
                    <a:pt x="472" y="1885"/>
                  </a:lnTo>
                  <a:lnTo>
                    <a:pt x="640" y="1683"/>
                  </a:lnTo>
                  <a:lnTo>
                    <a:pt x="842" y="1515"/>
                  </a:lnTo>
                  <a:lnTo>
                    <a:pt x="1078" y="1380"/>
                  </a:lnTo>
                  <a:lnTo>
                    <a:pt x="1347" y="1246"/>
                  </a:lnTo>
                  <a:lnTo>
                    <a:pt x="1617" y="1145"/>
                  </a:lnTo>
                  <a:lnTo>
                    <a:pt x="2256" y="1212"/>
                  </a:lnTo>
                  <a:lnTo>
                    <a:pt x="4176" y="1212"/>
                  </a:lnTo>
                  <a:lnTo>
                    <a:pt x="5489" y="1145"/>
                  </a:lnTo>
                  <a:lnTo>
                    <a:pt x="6768" y="1111"/>
                  </a:lnTo>
                  <a:close/>
                  <a:moveTo>
                    <a:pt x="7441" y="1212"/>
                  </a:moveTo>
                  <a:lnTo>
                    <a:pt x="7509" y="1616"/>
                  </a:lnTo>
                  <a:lnTo>
                    <a:pt x="7509" y="2054"/>
                  </a:lnTo>
                  <a:lnTo>
                    <a:pt x="7475" y="2087"/>
                  </a:lnTo>
                  <a:lnTo>
                    <a:pt x="7307" y="2222"/>
                  </a:lnTo>
                  <a:lnTo>
                    <a:pt x="7105" y="2357"/>
                  </a:lnTo>
                  <a:lnTo>
                    <a:pt x="6869" y="2458"/>
                  </a:lnTo>
                  <a:lnTo>
                    <a:pt x="6600" y="2525"/>
                  </a:lnTo>
                  <a:lnTo>
                    <a:pt x="6061" y="2693"/>
                  </a:lnTo>
                  <a:lnTo>
                    <a:pt x="5623" y="2828"/>
                  </a:lnTo>
                  <a:lnTo>
                    <a:pt x="4748" y="3131"/>
                  </a:lnTo>
                  <a:lnTo>
                    <a:pt x="3906" y="3502"/>
                  </a:lnTo>
                  <a:lnTo>
                    <a:pt x="3570" y="3670"/>
                  </a:lnTo>
                  <a:lnTo>
                    <a:pt x="3300" y="3872"/>
                  </a:lnTo>
                  <a:lnTo>
                    <a:pt x="3031" y="4108"/>
                  </a:lnTo>
                  <a:lnTo>
                    <a:pt x="2829" y="4377"/>
                  </a:lnTo>
                  <a:lnTo>
                    <a:pt x="2694" y="4579"/>
                  </a:lnTo>
                  <a:lnTo>
                    <a:pt x="2627" y="4781"/>
                  </a:lnTo>
                  <a:lnTo>
                    <a:pt x="2492" y="5185"/>
                  </a:lnTo>
                  <a:lnTo>
                    <a:pt x="2425" y="5387"/>
                  </a:lnTo>
                  <a:lnTo>
                    <a:pt x="2358" y="5589"/>
                  </a:lnTo>
                  <a:lnTo>
                    <a:pt x="2223" y="5791"/>
                  </a:lnTo>
                  <a:lnTo>
                    <a:pt x="2088" y="5959"/>
                  </a:lnTo>
                  <a:lnTo>
                    <a:pt x="2054" y="6027"/>
                  </a:lnTo>
                  <a:lnTo>
                    <a:pt x="1751" y="5892"/>
                  </a:lnTo>
                  <a:lnTo>
                    <a:pt x="1415" y="5724"/>
                  </a:lnTo>
                  <a:lnTo>
                    <a:pt x="1145" y="5488"/>
                  </a:lnTo>
                  <a:lnTo>
                    <a:pt x="876" y="5185"/>
                  </a:lnTo>
                  <a:lnTo>
                    <a:pt x="741" y="4983"/>
                  </a:lnTo>
                  <a:lnTo>
                    <a:pt x="640" y="4747"/>
                  </a:lnTo>
                  <a:lnTo>
                    <a:pt x="438" y="4242"/>
                  </a:lnTo>
                  <a:lnTo>
                    <a:pt x="304" y="3737"/>
                  </a:lnTo>
                  <a:lnTo>
                    <a:pt x="270" y="3199"/>
                  </a:lnTo>
                  <a:lnTo>
                    <a:pt x="270" y="3199"/>
                  </a:lnTo>
                  <a:lnTo>
                    <a:pt x="573" y="3266"/>
                  </a:lnTo>
                  <a:lnTo>
                    <a:pt x="2021" y="3266"/>
                  </a:lnTo>
                  <a:lnTo>
                    <a:pt x="2560" y="3232"/>
                  </a:lnTo>
                  <a:lnTo>
                    <a:pt x="2155" y="3737"/>
                  </a:lnTo>
                  <a:lnTo>
                    <a:pt x="1751" y="4242"/>
                  </a:lnTo>
                  <a:lnTo>
                    <a:pt x="1011" y="5286"/>
                  </a:lnTo>
                  <a:lnTo>
                    <a:pt x="1011" y="5320"/>
                  </a:lnTo>
                  <a:lnTo>
                    <a:pt x="1044" y="5353"/>
                  </a:lnTo>
                  <a:lnTo>
                    <a:pt x="1112" y="5353"/>
                  </a:lnTo>
                  <a:lnTo>
                    <a:pt x="1280" y="5185"/>
                  </a:lnTo>
                  <a:lnTo>
                    <a:pt x="1448" y="5017"/>
                  </a:lnTo>
                  <a:lnTo>
                    <a:pt x="1751" y="4646"/>
                  </a:lnTo>
                  <a:lnTo>
                    <a:pt x="2324" y="3872"/>
                  </a:lnTo>
                  <a:lnTo>
                    <a:pt x="2694" y="3401"/>
                  </a:lnTo>
                  <a:lnTo>
                    <a:pt x="3098" y="2997"/>
                  </a:lnTo>
                  <a:lnTo>
                    <a:pt x="3536" y="2626"/>
                  </a:lnTo>
                  <a:lnTo>
                    <a:pt x="4041" y="2323"/>
                  </a:lnTo>
                  <a:lnTo>
                    <a:pt x="4445" y="2121"/>
                  </a:lnTo>
                  <a:lnTo>
                    <a:pt x="4849" y="1953"/>
                  </a:lnTo>
                  <a:lnTo>
                    <a:pt x="5724" y="1683"/>
                  </a:lnTo>
                  <a:lnTo>
                    <a:pt x="7441" y="1212"/>
                  </a:lnTo>
                  <a:close/>
                  <a:moveTo>
                    <a:pt x="7509" y="2390"/>
                  </a:moveTo>
                  <a:lnTo>
                    <a:pt x="7441" y="2795"/>
                  </a:lnTo>
                  <a:lnTo>
                    <a:pt x="7307" y="3199"/>
                  </a:lnTo>
                  <a:lnTo>
                    <a:pt x="7172" y="3603"/>
                  </a:lnTo>
                  <a:lnTo>
                    <a:pt x="6970" y="3973"/>
                  </a:lnTo>
                  <a:lnTo>
                    <a:pt x="6768" y="4310"/>
                  </a:lnTo>
                  <a:lnTo>
                    <a:pt x="6532" y="4646"/>
                  </a:lnTo>
                  <a:lnTo>
                    <a:pt x="6263" y="4916"/>
                  </a:lnTo>
                  <a:lnTo>
                    <a:pt x="5960" y="5151"/>
                  </a:lnTo>
                  <a:lnTo>
                    <a:pt x="5691" y="5320"/>
                  </a:lnTo>
                  <a:lnTo>
                    <a:pt x="5421" y="5454"/>
                  </a:lnTo>
                  <a:lnTo>
                    <a:pt x="4849" y="5656"/>
                  </a:lnTo>
                  <a:lnTo>
                    <a:pt x="4277" y="5825"/>
                  </a:lnTo>
                  <a:lnTo>
                    <a:pt x="3671" y="5959"/>
                  </a:lnTo>
                  <a:lnTo>
                    <a:pt x="3300" y="6027"/>
                  </a:lnTo>
                  <a:lnTo>
                    <a:pt x="2930" y="6060"/>
                  </a:lnTo>
                  <a:lnTo>
                    <a:pt x="2223" y="6060"/>
                  </a:lnTo>
                  <a:lnTo>
                    <a:pt x="2425" y="5825"/>
                  </a:lnTo>
                  <a:lnTo>
                    <a:pt x="2560" y="5589"/>
                  </a:lnTo>
                  <a:lnTo>
                    <a:pt x="2661" y="5320"/>
                  </a:lnTo>
                  <a:lnTo>
                    <a:pt x="2762" y="5050"/>
                  </a:lnTo>
                  <a:lnTo>
                    <a:pt x="2863" y="4781"/>
                  </a:lnTo>
                  <a:lnTo>
                    <a:pt x="2964" y="4545"/>
                  </a:lnTo>
                  <a:lnTo>
                    <a:pt x="3132" y="4343"/>
                  </a:lnTo>
                  <a:lnTo>
                    <a:pt x="3267" y="4141"/>
                  </a:lnTo>
                  <a:lnTo>
                    <a:pt x="3469" y="3973"/>
                  </a:lnTo>
                  <a:lnTo>
                    <a:pt x="3671" y="3838"/>
                  </a:lnTo>
                  <a:lnTo>
                    <a:pt x="4142" y="3569"/>
                  </a:lnTo>
                  <a:lnTo>
                    <a:pt x="4681" y="3333"/>
                  </a:lnTo>
                  <a:lnTo>
                    <a:pt x="5219" y="3165"/>
                  </a:lnTo>
                  <a:lnTo>
                    <a:pt x="6297" y="2828"/>
                  </a:lnTo>
                  <a:lnTo>
                    <a:pt x="6903" y="2660"/>
                  </a:lnTo>
                  <a:lnTo>
                    <a:pt x="7206" y="2525"/>
                  </a:lnTo>
                  <a:lnTo>
                    <a:pt x="7509" y="2390"/>
                  </a:lnTo>
                  <a:close/>
                  <a:moveTo>
                    <a:pt x="5219" y="0"/>
                  </a:moveTo>
                  <a:lnTo>
                    <a:pt x="4613" y="67"/>
                  </a:lnTo>
                  <a:lnTo>
                    <a:pt x="3738" y="269"/>
                  </a:lnTo>
                  <a:lnTo>
                    <a:pt x="2896" y="505"/>
                  </a:lnTo>
                  <a:lnTo>
                    <a:pt x="2054" y="774"/>
                  </a:lnTo>
                  <a:lnTo>
                    <a:pt x="1213" y="1077"/>
                  </a:lnTo>
                  <a:lnTo>
                    <a:pt x="910" y="1212"/>
                  </a:lnTo>
                  <a:lnTo>
                    <a:pt x="640" y="1380"/>
                  </a:lnTo>
                  <a:lnTo>
                    <a:pt x="438" y="1616"/>
                  </a:lnTo>
                  <a:lnTo>
                    <a:pt x="270" y="1852"/>
                  </a:lnTo>
                  <a:lnTo>
                    <a:pt x="135" y="2121"/>
                  </a:lnTo>
                  <a:lnTo>
                    <a:pt x="68" y="2424"/>
                  </a:lnTo>
                  <a:lnTo>
                    <a:pt x="1" y="2727"/>
                  </a:lnTo>
                  <a:lnTo>
                    <a:pt x="1" y="3030"/>
                  </a:lnTo>
                  <a:lnTo>
                    <a:pt x="34" y="3367"/>
                  </a:lnTo>
                  <a:lnTo>
                    <a:pt x="68" y="3704"/>
                  </a:lnTo>
                  <a:lnTo>
                    <a:pt x="135" y="4007"/>
                  </a:lnTo>
                  <a:lnTo>
                    <a:pt x="236" y="4343"/>
                  </a:lnTo>
                  <a:lnTo>
                    <a:pt x="371" y="4646"/>
                  </a:lnTo>
                  <a:lnTo>
                    <a:pt x="506" y="4949"/>
                  </a:lnTo>
                  <a:lnTo>
                    <a:pt x="640" y="5219"/>
                  </a:lnTo>
                  <a:lnTo>
                    <a:pt x="809" y="5454"/>
                  </a:lnTo>
                  <a:lnTo>
                    <a:pt x="1011" y="5724"/>
                  </a:lnTo>
                  <a:lnTo>
                    <a:pt x="1280" y="5926"/>
                  </a:lnTo>
                  <a:lnTo>
                    <a:pt x="1549" y="6094"/>
                  </a:lnTo>
                  <a:lnTo>
                    <a:pt x="1819" y="6229"/>
                  </a:lnTo>
                  <a:lnTo>
                    <a:pt x="2155" y="6296"/>
                  </a:lnTo>
                  <a:lnTo>
                    <a:pt x="2459" y="6330"/>
                  </a:lnTo>
                  <a:lnTo>
                    <a:pt x="2795" y="6330"/>
                  </a:lnTo>
                  <a:lnTo>
                    <a:pt x="3132" y="6296"/>
                  </a:lnTo>
                  <a:lnTo>
                    <a:pt x="3906" y="6195"/>
                  </a:lnTo>
                  <a:lnTo>
                    <a:pt x="4647" y="5993"/>
                  </a:lnTo>
                  <a:lnTo>
                    <a:pt x="5017" y="5892"/>
                  </a:lnTo>
                  <a:lnTo>
                    <a:pt x="5388" y="5724"/>
                  </a:lnTo>
                  <a:lnTo>
                    <a:pt x="5758" y="5555"/>
                  </a:lnTo>
                  <a:lnTo>
                    <a:pt x="6095" y="5387"/>
                  </a:lnTo>
                  <a:lnTo>
                    <a:pt x="6364" y="5185"/>
                  </a:lnTo>
                  <a:lnTo>
                    <a:pt x="6600" y="4949"/>
                  </a:lnTo>
                  <a:lnTo>
                    <a:pt x="6835" y="4680"/>
                  </a:lnTo>
                  <a:lnTo>
                    <a:pt x="7037" y="4411"/>
                  </a:lnTo>
                  <a:lnTo>
                    <a:pt x="7239" y="4074"/>
                  </a:lnTo>
                  <a:lnTo>
                    <a:pt x="7408" y="3771"/>
                  </a:lnTo>
                  <a:lnTo>
                    <a:pt x="7542" y="3401"/>
                  </a:lnTo>
                  <a:lnTo>
                    <a:pt x="7643" y="3064"/>
                  </a:lnTo>
                  <a:lnTo>
                    <a:pt x="7711" y="2693"/>
                  </a:lnTo>
                  <a:lnTo>
                    <a:pt x="7744" y="2323"/>
                  </a:lnTo>
                  <a:lnTo>
                    <a:pt x="7778" y="1953"/>
                  </a:lnTo>
                  <a:lnTo>
                    <a:pt x="7744" y="1582"/>
                  </a:lnTo>
                  <a:lnTo>
                    <a:pt x="7677" y="1246"/>
                  </a:lnTo>
                  <a:lnTo>
                    <a:pt x="7610" y="909"/>
                  </a:lnTo>
                  <a:lnTo>
                    <a:pt x="7475" y="572"/>
                  </a:lnTo>
                  <a:lnTo>
                    <a:pt x="7307" y="303"/>
                  </a:lnTo>
                  <a:lnTo>
                    <a:pt x="7273" y="236"/>
                  </a:lnTo>
                  <a:lnTo>
                    <a:pt x="7172" y="236"/>
                  </a:lnTo>
                  <a:lnTo>
                    <a:pt x="7105" y="269"/>
                  </a:lnTo>
                  <a:lnTo>
                    <a:pt x="6835" y="168"/>
                  </a:lnTo>
                  <a:lnTo>
                    <a:pt x="6499" y="67"/>
                  </a:lnTo>
                  <a:lnTo>
                    <a:pt x="6196" y="34"/>
                  </a:lnTo>
                  <a:lnTo>
                    <a:pt x="5859"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2" name="Shape 1542"/>
            <p:cNvSpPr/>
            <p:nvPr/>
          </p:nvSpPr>
          <p:spPr>
            <a:xfrm>
              <a:off x="328725" y="961125"/>
              <a:ext cx="417500" cy="928425"/>
            </a:xfrm>
            <a:custGeom>
              <a:avLst/>
              <a:gdLst/>
              <a:ahLst/>
              <a:cxnLst/>
              <a:rect l="0" t="0" r="0" b="0"/>
              <a:pathLst>
                <a:path w="16700" h="37137" extrusionOk="0">
                  <a:moveTo>
                    <a:pt x="0" y="1"/>
                  </a:moveTo>
                  <a:lnTo>
                    <a:pt x="0" y="169"/>
                  </a:lnTo>
                  <a:lnTo>
                    <a:pt x="505" y="270"/>
                  </a:lnTo>
                  <a:lnTo>
                    <a:pt x="976" y="439"/>
                  </a:lnTo>
                  <a:lnTo>
                    <a:pt x="1953" y="809"/>
                  </a:lnTo>
                  <a:lnTo>
                    <a:pt x="2592" y="1011"/>
                  </a:lnTo>
                  <a:lnTo>
                    <a:pt x="3232" y="1179"/>
                  </a:lnTo>
                  <a:lnTo>
                    <a:pt x="3872" y="1348"/>
                  </a:lnTo>
                  <a:lnTo>
                    <a:pt x="4512" y="1550"/>
                  </a:lnTo>
                  <a:lnTo>
                    <a:pt x="7171" y="2358"/>
                  </a:lnTo>
                  <a:lnTo>
                    <a:pt x="8484" y="2795"/>
                  </a:lnTo>
                  <a:lnTo>
                    <a:pt x="9831" y="3233"/>
                  </a:lnTo>
                  <a:lnTo>
                    <a:pt x="12019" y="4007"/>
                  </a:lnTo>
                  <a:lnTo>
                    <a:pt x="14242" y="4815"/>
                  </a:lnTo>
                  <a:lnTo>
                    <a:pt x="14747" y="4984"/>
                  </a:lnTo>
                  <a:lnTo>
                    <a:pt x="15252" y="5186"/>
                  </a:lnTo>
                  <a:lnTo>
                    <a:pt x="15757" y="5455"/>
                  </a:lnTo>
                  <a:lnTo>
                    <a:pt x="15959" y="5623"/>
                  </a:lnTo>
                  <a:lnTo>
                    <a:pt x="16194" y="5792"/>
                  </a:lnTo>
                  <a:lnTo>
                    <a:pt x="16329" y="5960"/>
                  </a:lnTo>
                  <a:lnTo>
                    <a:pt x="16396" y="6162"/>
                  </a:lnTo>
                  <a:lnTo>
                    <a:pt x="16430" y="6431"/>
                  </a:lnTo>
                  <a:lnTo>
                    <a:pt x="16430" y="6768"/>
                  </a:lnTo>
                  <a:lnTo>
                    <a:pt x="16430" y="7105"/>
                  </a:lnTo>
                  <a:lnTo>
                    <a:pt x="16363" y="7475"/>
                  </a:lnTo>
                  <a:lnTo>
                    <a:pt x="16228" y="8283"/>
                  </a:lnTo>
                  <a:lnTo>
                    <a:pt x="16026" y="9091"/>
                  </a:lnTo>
                  <a:lnTo>
                    <a:pt x="15790" y="9798"/>
                  </a:lnTo>
                  <a:lnTo>
                    <a:pt x="15487" y="10808"/>
                  </a:lnTo>
                  <a:lnTo>
                    <a:pt x="15285" y="11448"/>
                  </a:lnTo>
                  <a:lnTo>
                    <a:pt x="15083" y="12054"/>
                  </a:lnTo>
                  <a:lnTo>
                    <a:pt x="14612" y="13333"/>
                  </a:lnTo>
                  <a:lnTo>
                    <a:pt x="14141" y="14613"/>
                  </a:lnTo>
                  <a:lnTo>
                    <a:pt x="13703" y="15892"/>
                  </a:lnTo>
                  <a:lnTo>
                    <a:pt x="13299" y="17172"/>
                  </a:lnTo>
                  <a:lnTo>
                    <a:pt x="12929" y="18485"/>
                  </a:lnTo>
                  <a:lnTo>
                    <a:pt x="12525" y="19831"/>
                  </a:lnTo>
                  <a:lnTo>
                    <a:pt x="12120" y="21144"/>
                  </a:lnTo>
                  <a:lnTo>
                    <a:pt x="11211" y="23838"/>
                  </a:lnTo>
                  <a:lnTo>
                    <a:pt x="9326" y="29124"/>
                  </a:lnTo>
                  <a:lnTo>
                    <a:pt x="7508" y="34376"/>
                  </a:lnTo>
                  <a:lnTo>
                    <a:pt x="7340" y="34982"/>
                  </a:lnTo>
                  <a:lnTo>
                    <a:pt x="7138" y="35655"/>
                  </a:lnTo>
                  <a:lnTo>
                    <a:pt x="7003" y="35992"/>
                  </a:lnTo>
                  <a:lnTo>
                    <a:pt x="6835" y="36261"/>
                  </a:lnTo>
                  <a:lnTo>
                    <a:pt x="6599" y="36497"/>
                  </a:lnTo>
                  <a:lnTo>
                    <a:pt x="6498" y="36598"/>
                  </a:lnTo>
                  <a:lnTo>
                    <a:pt x="6363" y="36699"/>
                  </a:lnTo>
                  <a:lnTo>
                    <a:pt x="6161" y="36800"/>
                  </a:lnTo>
                  <a:lnTo>
                    <a:pt x="5926" y="36834"/>
                  </a:lnTo>
                  <a:lnTo>
                    <a:pt x="5690" y="36867"/>
                  </a:lnTo>
                  <a:lnTo>
                    <a:pt x="5454" y="36834"/>
                  </a:lnTo>
                  <a:lnTo>
                    <a:pt x="4983" y="36733"/>
                  </a:lnTo>
                  <a:lnTo>
                    <a:pt x="4512" y="36598"/>
                  </a:lnTo>
                  <a:lnTo>
                    <a:pt x="4074" y="36430"/>
                  </a:lnTo>
                  <a:lnTo>
                    <a:pt x="3670" y="36228"/>
                  </a:lnTo>
                  <a:lnTo>
                    <a:pt x="2794" y="35824"/>
                  </a:lnTo>
                  <a:lnTo>
                    <a:pt x="2525" y="35689"/>
                  </a:lnTo>
                  <a:lnTo>
                    <a:pt x="2222" y="35588"/>
                  </a:lnTo>
                  <a:lnTo>
                    <a:pt x="1616" y="35386"/>
                  </a:lnTo>
                  <a:lnTo>
                    <a:pt x="1010" y="35218"/>
                  </a:lnTo>
                  <a:lnTo>
                    <a:pt x="404" y="35049"/>
                  </a:lnTo>
                  <a:lnTo>
                    <a:pt x="202" y="34948"/>
                  </a:lnTo>
                  <a:lnTo>
                    <a:pt x="0" y="34847"/>
                  </a:lnTo>
                  <a:lnTo>
                    <a:pt x="0" y="35184"/>
                  </a:lnTo>
                  <a:lnTo>
                    <a:pt x="505" y="35386"/>
                  </a:lnTo>
                  <a:lnTo>
                    <a:pt x="1044" y="35554"/>
                  </a:lnTo>
                  <a:lnTo>
                    <a:pt x="1650" y="35756"/>
                  </a:lnTo>
                  <a:lnTo>
                    <a:pt x="2222" y="35992"/>
                  </a:lnTo>
                  <a:lnTo>
                    <a:pt x="2828" y="36228"/>
                  </a:lnTo>
                  <a:lnTo>
                    <a:pt x="3400" y="36497"/>
                  </a:lnTo>
                  <a:lnTo>
                    <a:pt x="3804" y="36665"/>
                  </a:lnTo>
                  <a:lnTo>
                    <a:pt x="4209" y="36834"/>
                  </a:lnTo>
                  <a:lnTo>
                    <a:pt x="4613" y="36968"/>
                  </a:lnTo>
                  <a:lnTo>
                    <a:pt x="5050" y="37103"/>
                  </a:lnTo>
                  <a:lnTo>
                    <a:pt x="5387" y="37137"/>
                  </a:lnTo>
                  <a:lnTo>
                    <a:pt x="5690" y="37137"/>
                  </a:lnTo>
                  <a:lnTo>
                    <a:pt x="6027" y="37103"/>
                  </a:lnTo>
                  <a:lnTo>
                    <a:pt x="6330" y="37002"/>
                  </a:lnTo>
                  <a:lnTo>
                    <a:pt x="6599" y="36867"/>
                  </a:lnTo>
                  <a:lnTo>
                    <a:pt x="6835" y="36665"/>
                  </a:lnTo>
                  <a:lnTo>
                    <a:pt x="7037" y="36430"/>
                  </a:lnTo>
                  <a:lnTo>
                    <a:pt x="7205" y="36093"/>
                  </a:lnTo>
                  <a:lnTo>
                    <a:pt x="7710" y="34679"/>
                  </a:lnTo>
                  <a:lnTo>
                    <a:pt x="8181" y="33265"/>
                  </a:lnTo>
                  <a:lnTo>
                    <a:pt x="9158" y="30437"/>
                  </a:lnTo>
                  <a:lnTo>
                    <a:pt x="11178" y="24747"/>
                  </a:lnTo>
                  <a:lnTo>
                    <a:pt x="12154" y="21885"/>
                  </a:lnTo>
                  <a:lnTo>
                    <a:pt x="12592" y="20471"/>
                  </a:lnTo>
                  <a:lnTo>
                    <a:pt x="13030" y="19023"/>
                  </a:lnTo>
                  <a:lnTo>
                    <a:pt x="13838" y="16296"/>
                  </a:lnTo>
                  <a:lnTo>
                    <a:pt x="14275" y="14949"/>
                  </a:lnTo>
                  <a:lnTo>
                    <a:pt x="14747" y="13636"/>
                  </a:lnTo>
                  <a:lnTo>
                    <a:pt x="15252" y="12256"/>
                  </a:lnTo>
                  <a:lnTo>
                    <a:pt x="15723" y="10842"/>
                  </a:lnTo>
                  <a:lnTo>
                    <a:pt x="16060" y="9765"/>
                  </a:lnTo>
                  <a:lnTo>
                    <a:pt x="16329" y="8957"/>
                  </a:lnTo>
                  <a:lnTo>
                    <a:pt x="16531" y="8048"/>
                  </a:lnTo>
                  <a:lnTo>
                    <a:pt x="16632" y="7610"/>
                  </a:lnTo>
                  <a:lnTo>
                    <a:pt x="16666" y="7172"/>
                  </a:lnTo>
                  <a:lnTo>
                    <a:pt x="16699" y="6734"/>
                  </a:lnTo>
                  <a:lnTo>
                    <a:pt x="16666" y="6364"/>
                  </a:lnTo>
                  <a:lnTo>
                    <a:pt x="16598" y="5994"/>
                  </a:lnTo>
                  <a:lnTo>
                    <a:pt x="16464" y="5691"/>
                  </a:lnTo>
                  <a:lnTo>
                    <a:pt x="16363" y="5556"/>
                  </a:lnTo>
                  <a:lnTo>
                    <a:pt x="16262" y="5455"/>
                  </a:lnTo>
                  <a:lnTo>
                    <a:pt x="16127" y="5354"/>
                  </a:lnTo>
                  <a:lnTo>
                    <a:pt x="15992" y="5287"/>
                  </a:lnTo>
                  <a:lnTo>
                    <a:pt x="14982" y="4815"/>
                  </a:lnTo>
                  <a:lnTo>
                    <a:pt x="14477" y="4613"/>
                  </a:lnTo>
                  <a:lnTo>
                    <a:pt x="13972" y="4445"/>
                  </a:lnTo>
                  <a:lnTo>
                    <a:pt x="12659" y="3974"/>
                  </a:lnTo>
                  <a:lnTo>
                    <a:pt x="11346" y="3502"/>
                  </a:lnTo>
                  <a:lnTo>
                    <a:pt x="9831" y="2964"/>
                  </a:lnTo>
                  <a:lnTo>
                    <a:pt x="8316" y="2492"/>
                  </a:lnTo>
                  <a:lnTo>
                    <a:pt x="5286" y="1516"/>
                  </a:lnTo>
                  <a:lnTo>
                    <a:pt x="3737" y="1078"/>
                  </a:lnTo>
                  <a:lnTo>
                    <a:pt x="2188" y="641"/>
                  </a:lnTo>
                  <a:lnTo>
                    <a:pt x="1650" y="439"/>
                  </a:lnTo>
                  <a:lnTo>
                    <a:pt x="1111" y="237"/>
                  </a:lnTo>
                  <a:lnTo>
                    <a:pt x="842" y="136"/>
                  </a:lnTo>
                  <a:lnTo>
                    <a:pt x="572" y="68"/>
                  </a:lnTo>
                  <a:lnTo>
                    <a:pt x="30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3" name="Shape 1543"/>
            <p:cNvSpPr/>
            <p:nvPr/>
          </p:nvSpPr>
          <p:spPr>
            <a:xfrm>
              <a:off x="554300" y="238125"/>
              <a:ext cx="479775" cy="203700"/>
            </a:xfrm>
            <a:custGeom>
              <a:avLst/>
              <a:gdLst/>
              <a:ahLst/>
              <a:cxnLst/>
              <a:rect l="0" t="0" r="0" b="0"/>
              <a:pathLst>
                <a:path w="19191" h="8148" extrusionOk="0">
                  <a:moveTo>
                    <a:pt x="9528" y="2761"/>
                  </a:moveTo>
                  <a:lnTo>
                    <a:pt x="9663" y="2794"/>
                  </a:lnTo>
                  <a:lnTo>
                    <a:pt x="9932" y="2895"/>
                  </a:lnTo>
                  <a:lnTo>
                    <a:pt x="10100" y="3030"/>
                  </a:lnTo>
                  <a:lnTo>
                    <a:pt x="10235" y="3165"/>
                  </a:lnTo>
                  <a:lnTo>
                    <a:pt x="10336" y="3333"/>
                  </a:lnTo>
                  <a:lnTo>
                    <a:pt x="9730" y="3367"/>
                  </a:lnTo>
                  <a:lnTo>
                    <a:pt x="9461" y="3367"/>
                  </a:lnTo>
                  <a:lnTo>
                    <a:pt x="9158" y="3434"/>
                  </a:lnTo>
                  <a:lnTo>
                    <a:pt x="9191" y="3400"/>
                  </a:lnTo>
                  <a:lnTo>
                    <a:pt x="9259" y="2963"/>
                  </a:lnTo>
                  <a:lnTo>
                    <a:pt x="9292" y="2828"/>
                  </a:lnTo>
                  <a:lnTo>
                    <a:pt x="9393" y="2761"/>
                  </a:lnTo>
                  <a:close/>
                  <a:moveTo>
                    <a:pt x="18618" y="3973"/>
                  </a:moveTo>
                  <a:lnTo>
                    <a:pt x="18719" y="4006"/>
                  </a:lnTo>
                  <a:lnTo>
                    <a:pt x="18820" y="4074"/>
                  </a:lnTo>
                  <a:lnTo>
                    <a:pt x="18888" y="4141"/>
                  </a:lnTo>
                  <a:lnTo>
                    <a:pt x="18955" y="4209"/>
                  </a:lnTo>
                  <a:lnTo>
                    <a:pt x="18989" y="4310"/>
                  </a:lnTo>
                  <a:lnTo>
                    <a:pt x="18989" y="4444"/>
                  </a:lnTo>
                  <a:lnTo>
                    <a:pt x="18989" y="4545"/>
                  </a:lnTo>
                  <a:lnTo>
                    <a:pt x="18955" y="4646"/>
                  </a:lnTo>
                  <a:lnTo>
                    <a:pt x="18854" y="4781"/>
                  </a:lnTo>
                  <a:lnTo>
                    <a:pt x="18719" y="4848"/>
                  </a:lnTo>
                  <a:lnTo>
                    <a:pt x="18585" y="4916"/>
                  </a:lnTo>
                  <a:lnTo>
                    <a:pt x="18450" y="4949"/>
                  </a:lnTo>
                  <a:lnTo>
                    <a:pt x="18214" y="4916"/>
                  </a:lnTo>
                  <a:lnTo>
                    <a:pt x="18012" y="4916"/>
                  </a:lnTo>
                  <a:lnTo>
                    <a:pt x="18181" y="4680"/>
                  </a:lnTo>
                  <a:lnTo>
                    <a:pt x="18349" y="4478"/>
                  </a:lnTo>
                  <a:lnTo>
                    <a:pt x="18484" y="4209"/>
                  </a:lnTo>
                  <a:lnTo>
                    <a:pt x="18618" y="3973"/>
                  </a:lnTo>
                  <a:close/>
                  <a:moveTo>
                    <a:pt x="1650" y="7171"/>
                  </a:moveTo>
                  <a:lnTo>
                    <a:pt x="1885" y="7373"/>
                  </a:lnTo>
                  <a:lnTo>
                    <a:pt x="2121" y="7542"/>
                  </a:lnTo>
                  <a:lnTo>
                    <a:pt x="2390" y="7676"/>
                  </a:lnTo>
                  <a:lnTo>
                    <a:pt x="2660" y="7811"/>
                  </a:lnTo>
                  <a:lnTo>
                    <a:pt x="2491" y="7878"/>
                  </a:lnTo>
                  <a:lnTo>
                    <a:pt x="2289" y="7946"/>
                  </a:lnTo>
                  <a:lnTo>
                    <a:pt x="2087" y="7946"/>
                  </a:lnTo>
                  <a:lnTo>
                    <a:pt x="1852" y="7912"/>
                  </a:lnTo>
                  <a:lnTo>
                    <a:pt x="1683" y="7845"/>
                  </a:lnTo>
                  <a:lnTo>
                    <a:pt x="1582" y="7777"/>
                  </a:lnTo>
                  <a:lnTo>
                    <a:pt x="1549" y="7710"/>
                  </a:lnTo>
                  <a:lnTo>
                    <a:pt x="1515" y="7609"/>
                  </a:lnTo>
                  <a:lnTo>
                    <a:pt x="1549" y="7542"/>
                  </a:lnTo>
                  <a:lnTo>
                    <a:pt x="1582" y="7340"/>
                  </a:lnTo>
                  <a:lnTo>
                    <a:pt x="1650" y="7171"/>
                  </a:lnTo>
                  <a:close/>
                  <a:moveTo>
                    <a:pt x="9090" y="0"/>
                  </a:moveTo>
                  <a:lnTo>
                    <a:pt x="7845" y="370"/>
                  </a:lnTo>
                  <a:lnTo>
                    <a:pt x="7373" y="471"/>
                  </a:lnTo>
                  <a:lnTo>
                    <a:pt x="6902" y="606"/>
                  </a:lnTo>
                  <a:lnTo>
                    <a:pt x="6397" y="707"/>
                  </a:lnTo>
                  <a:lnTo>
                    <a:pt x="5926" y="808"/>
                  </a:lnTo>
                  <a:lnTo>
                    <a:pt x="5017" y="1077"/>
                  </a:lnTo>
                  <a:lnTo>
                    <a:pt x="4141" y="1380"/>
                  </a:lnTo>
                  <a:lnTo>
                    <a:pt x="2323" y="1953"/>
                  </a:lnTo>
                  <a:lnTo>
                    <a:pt x="1549" y="2155"/>
                  </a:lnTo>
                  <a:lnTo>
                    <a:pt x="774" y="2390"/>
                  </a:lnTo>
                  <a:lnTo>
                    <a:pt x="438" y="2491"/>
                  </a:lnTo>
                  <a:lnTo>
                    <a:pt x="269" y="2559"/>
                  </a:lnTo>
                  <a:lnTo>
                    <a:pt x="135" y="2626"/>
                  </a:lnTo>
                  <a:lnTo>
                    <a:pt x="34" y="2626"/>
                  </a:lnTo>
                  <a:lnTo>
                    <a:pt x="34" y="2660"/>
                  </a:lnTo>
                  <a:lnTo>
                    <a:pt x="0" y="2727"/>
                  </a:lnTo>
                  <a:lnTo>
                    <a:pt x="0" y="3266"/>
                  </a:lnTo>
                  <a:lnTo>
                    <a:pt x="67" y="3838"/>
                  </a:lnTo>
                  <a:lnTo>
                    <a:pt x="168" y="4377"/>
                  </a:lnTo>
                  <a:lnTo>
                    <a:pt x="303" y="4949"/>
                  </a:lnTo>
                  <a:lnTo>
                    <a:pt x="539" y="5488"/>
                  </a:lnTo>
                  <a:lnTo>
                    <a:pt x="774" y="5993"/>
                  </a:lnTo>
                  <a:lnTo>
                    <a:pt x="1077" y="6464"/>
                  </a:lnTo>
                  <a:lnTo>
                    <a:pt x="1414" y="6902"/>
                  </a:lnTo>
                  <a:lnTo>
                    <a:pt x="1549" y="7070"/>
                  </a:lnTo>
                  <a:lnTo>
                    <a:pt x="1549" y="7104"/>
                  </a:lnTo>
                  <a:lnTo>
                    <a:pt x="1414" y="7306"/>
                  </a:lnTo>
                  <a:lnTo>
                    <a:pt x="1347" y="7542"/>
                  </a:lnTo>
                  <a:lnTo>
                    <a:pt x="1347" y="7676"/>
                  </a:lnTo>
                  <a:lnTo>
                    <a:pt x="1347" y="7777"/>
                  </a:lnTo>
                  <a:lnTo>
                    <a:pt x="1414" y="7878"/>
                  </a:lnTo>
                  <a:lnTo>
                    <a:pt x="1515" y="7979"/>
                  </a:lnTo>
                  <a:lnTo>
                    <a:pt x="1650" y="8047"/>
                  </a:lnTo>
                  <a:lnTo>
                    <a:pt x="1784" y="8114"/>
                  </a:lnTo>
                  <a:lnTo>
                    <a:pt x="1919" y="8148"/>
                  </a:lnTo>
                  <a:lnTo>
                    <a:pt x="2424" y="8148"/>
                  </a:lnTo>
                  <a:lnTo>
                    <a:pt x="2693" y="8047"/>
                  </a:lnTo>
                  <a:lnTo>
                    <a:pt x="2794" y="7979"/>
                  </a:lnTo>
                  <a:lnTo>
                    <a:pt x="2895" y="7912"/>
                  </a:lnTo>
                  <a:lnTo>
                    <a:pt x="3165" y="7979"/>
                  </a:lnTo>
                  <a:lnTo>
                    <a:pt x="3468" y="8047"/>
                  </a:lnTo>
                  <a:lnTo>
                    <a:pt x="4040" y="8148"/>
                  </a:lnTo>
                  <a:lnTo>
                    <a:pt x="4646" y="8148"/>
                  </a:lnTo>
                  <a:lnTo>
                    <a:pt x="5252" y="8080"/>
                  </a:lnTo>
                  <a:lnTo>
                    <a:pt x="5757" y="7946"/>
                  </a:lnTo>
                  <a:lnTo>
                    <a:pt x="6262" y="7811"/>
                  </a:lnTo>
                  <a:lnTo>
                    <a:pt x="6734" y="7609"/>
                  </a:lnTo>
                  <a:lnTo>
                    <a:pt x="7205" y="7373"/>
                  </a:lnTo>
                  <a:lnTo>
                    <a:pt x="7643" y="7070"/>
                  </a:lnTo>
                  <a:lnTo>
                    <a:pt x="8013" y="6734"/>
                  </a:lnTo>
                  <a:lnTo>
                    <a:pt x="8181" y="6565"/>
                  </a:lnTo>
                  <a:lnTo>
                    <a:pt x="8350" y="6330"/>
                  </a:lnTo>
                  <a:lnTo>
                    <a:pt x="8451" y="6128"/>
                  </a:lnTo>
                  <a:lnTo>
                    <a:pt x="8585" y="5892"/>
                  </a:lnTo>
                  <a:lnTo>
                    <a:pt x="8787" y="5320"/>
                  </a:lnTo>
                  <a:lnTo>
                    <a:pt x="8922" y="4781"/>
                  </a:lnTo>
                  <a:lnTo>
                    <a:pt x="9023" y="4209"/>
                  </a:lnTo>
                  <a:lnTo>
                    <a:pt x="9124" y="3636"/>
                  </a:lnTo>
                  <a:lnTo>
                    <a:pt x="10370" y="3535"/>
                  </a:lnTo>
                  <a:lnTo>
                    <a:pt x="10403" y="3501"/>
                  </a:lnTo>
                  <a:lnTo>
                    <a:pt x="10504" y="3771"/>
                  </a:lnTo>
                  <a:lnTo>
                    <a:pt x="10605" y="4040"/>
                  </a:lnTo>
                  <a:lnTo>
                    <a:pt x="10706" y="4242"/>
                  </a:lnTo>
                  <a:lnTo>
                    <a:pt x="10841" y="4444"/>
                  </a:lnTo>
                  <a:lnTo>
                    <a:pt x="11144" y="4781"/>
                  </a:lnTo>
                  <a:lnTo>
                    <a:pt x="11481" y="5118"/>
                  </a:lnTo>
                  <a:lnTo>
                    <a:pt x="11885" y="5387"/>
                  </a:lnTo>
                  <a:lnTo>
                    <a:pt x="12323" y="5623"/>
                  </a:lnTo>
                  <a:lnTo>
                    <a:pt x="12794" y="5825"/>
                  </a:lnTo>
                  <a:lnTo>
                    <a:pt x="13232" y="5959"/>
                  </a:lnTo>
                  <a:lnTo>
                    <a:pt x="13669" y="6060"/>
                  </a:lnTo>
                  <a:lnTo>
                    <a:pt x="14073" y="6128"/>
                  </a:lnTo>
                  <a:lnTo>
                    <a:pt x="14511" y="6161"/>
                  </a:lnTo>
                  <a:lnTo>
                    <a:pt x="14915" y="6161"/>
                  </a:lnTo>
                  <a:lnTo>
                    <a:pt x="15319" y="6128"/>
                  </a:lnTo>
                  <a:lnTo>
                    <a:pt x="15723" y="6060"/>
                  </a:lnTo>
                  <a:lnTo>
                    <a:pt x="16127" y="5959"/>
                  </a:lnTo>
                  <a:lnTo>
                    <a:pt x="16497" y="5858"/>
                  </a:lnTo>
                  <a:lnTo>
                    <a:pt x="16901" y="5690"/>
                  </a:lnTo>
                  <a:lnTo>
                    <a:pt x="17171" y="5555"/>
                  </a:lnTo>
                  <a:lnTo>
                    <a:pt x="17440" y="5387"/>
                  </a:lnTo>
                  <a:lnTo>
                    <a:pt x="17676" y="5219"/>
                  </a:lnTo>
                  <a:lnTo>
                    <a:pt x="17911" y="5017"/>
                  </a:lnTo>
                  <a:lnTo>
                    <a:pt x="18046" y="5084"/>
                  </a:lnTo>
                  <a:lnTo>
                    <a:pt x="18214" y="5118"/>
                  </a:lnTo>
                  <a:lnTo>
                    <a:pt x="18517" y="5118"/>
                  </a:lnTo>
                  <a:lnTo>
                    <a:pt x="18719" y="5050"/>
                  </a:lnTo>
                  <a:lnTo>
                    <a:pt x="18888" y="4983"/>
                  </a:lnTo>
                  <a:lnTo>
                    <a:pt x="19022" y="4848"/>
                  </a:lnTo>
                  <a:lnTo>
                    <a:pt x="19123" y="4714"/>
                  </a:lnTo>
                  <a:lnTo>
                    <a:pt x="19191" y="4579"/>
                  </a:lnTo>
                  <a:lnTo>
                    <a:pt x="19191" y="4411"/>
                  </a:lnTo>
                  <a:lnTo>
                    <a:pt x="19157" y="4276"/>
                  </a:lnTo>
                  <a:lnTo>
                    <a:pt x="19123" y="4141"/>
                  </a:lnTo>
                  <a:lnTo>
                    <a:pt x="19056" y="4040"/>
                  </a:lnTo>
                  <a:lnTo>
                    <a:pt x="18921" y="3905"/>
                  </a:lnTo>
                  <a:lnTo>
                    <a:pt x="18820" y="3838"/>
                  </a:lnTo>
                  <a:lnTo>
                    <a:pt x="18686" y="3804"/>
                  </a:lnTo>
                  <a:lnTo>
                    <a:pt x="18787" y="3400"/>
                  </a:lnTo>
                  <a:lnTo>
                    <a:pt x="18888" y="2996"/>
                  </a:lnTo>
                  <a:lnTo>
                    <a:pt x="18989" y="2357"/>
                  </a:lnTo>
                  <a:lnTo>
                    <a:pt x="19022" y="1717"/>
                  </a:lnTo>
                  <a:lnTo>
                    <a:pt x="19056" y="1077"/>
                  </a:lnTo>
                  <a:lnTo>
                    <a:pt x="19022" y="438"/>
                  </a:lnTo>
                  <a:lnTo>
                    <a:pt x="19022" y="0"/>
                  </a:lnTo>
                  <a:lnTo>
                    <a:pt x="18753" y="0"/>
                  </a:lnTo>
                  <a:lnTo>
                    <a:pt x="18753" y="640"/>
                  </a:lnTo>
                  <a:lnTo>
                    <a:pt x="18787" y="1279"/>
                  </a:lnTo>
                  <a:lnTo>
                    <a:pt x="18753" y="1919"/>
                  </a:lnTo>
                  <a:lnTo>
                    <a:pt x="18686" y="2559"/>
                  </a:lnTo>
                  <a:lnTo>
                    <a:pt x="18585" y="3165"/>
                  </a:lnTo>
                  <a:lnTo>
                    <a:pt x="18551" y="3400"/>
                  </a:lnTo>
                  <a:lnTo>
                    <a:pt x="18450" y="3636"/>
                  </a:lnTo>
                  <a:lnTo>
                    <a:pt x="18282" y="4074"/>
                  </a:lnTo>
                  <a:lnTo>
                    <a:pt x="18012" y="4478"/>
                  </a:lnTo>
                  <a:lnTo>
                    <a:pt x="17709" y="4815"/>
                  </a:lnTo>
                  <a:lnTo>
                    <a:pt x="17339" y="5118"/>
                  </a:lnTo>
                  <a:lnTo>
                    <a:pt x="16969" y="5353"/>
                  </a:lnTo>
                  <a:lnTo>
                    <a:pt x="16531" y="5555"/>
                  </a:lnTo>
                  <a:lnTo>
                    <a:pt x="16060" y="5724"/>
                  </a:lnTo>
                  <a:lnTo>
                    <a:pt x="15656" y="5825"/>
                  </a:lnTo>
                  <a:lnTo>
                    <a:pt x="15252" y="5858"/>
                  </a:lnTo>
                  <a:lnTo>
                    <a:pt x="14848" y="5892"/>
                  </a:lnTo>
                  <a:lnTo>
                    <a:pt x="14444" y="5892"/>
                  </a:lnTo>
                  <a:lnTo>
                    <a:pt x="14040" y="5858"/>
                  </a:lnTo>
                  <a:lnTo>
                    <a:pt x="13636" y="5791"/>
                  </a:lnTo>
                  <a:lnTo>
                    <a:pt x="13265" y="5690"/>
                  </a:lnTo>
                  <a:lnTo>
                    <a:pt x="12861" y="5589"/>
                  </a:lnTo>
                  <a:lnTo>
                    <a:pt x="12592" y="5454"/>
                  </a:lnTo>
                  <a:lnTo>
                    <a:pt x="12289" y="5320"/>
                  </a:lnTo>
                  <a:lnTo>
                    <a:pt x="12020" y="5151"/>
                  </a:lnTo>
                  <a:lnTo>
                    <a:pt x="11750" y="4983"/>
                  </a:lnTo>
                  <a:lnTo>
                    <a:pt x="11481" y="4781"/>
                  </a:lnTo>
                  <a:lnTo>
                    <a:pt x="11245" y="4545"/>
                  </a:lnTo>
                  <a:lnTo>
                    <a:pt x="11043" y="4310"/>
                  </a:lnTo>
                  <a:lnTo>
                    <a:pt x="10875" y="4040"/>
                  </a:lnTo>
                  <a:lnTo>
                    <a:pt x="10706" y="3703"/>
                  </a:lnTo>
                  <a:lnTo>
                    <a:pt x="10572" y="3367"/>
                  </a:lnTo>
                  <a:lnTo>
                    <a:pt x="10403" y="3030"/>
                  </a:lnTo>
                  <a:lnTo>
                    <a:pt x="10302" y="2862"/>
                  </a:lnTo>
                  <a:lnTo>
                    <a:pt x="10168" y="2727"/>
                  </a:lnTo>
                  <a:lnTo>
                    <a:pt x="9999" y="2626"/>
                  </a:lnTo>
                  <a:lnTo>
                    <a:pt x="9764" y="2559"/>
                  </a:lnTo>
                  <a:lnTo>
                    <a:pt x="9528" y="2491"/>
                  </a:lnTo>
                  <a:lnTo>
                    <a:pt x="9326" y="2525"/>
                  </a:lnTo>
                  <a:lnTo>
                    <a:pt x="9191" y="2592"/>
                  </a:lnTo>
                  <a:lnTo>
                    <a:pt x="9124" y="2660"/>
                  </a:lnTo>
                  <a:lnTo>
                    <a:pt x="9057" y="2761"/>
                  </a:lnTo>
                  <a:lnTo>
                    <a:pt x="9023" y="2862"/>
                  </a:lnTo>
                  <a:lnTo>
                    <a:pt x="8956" y="3097"/>
                  </a:lnTo>
                  <a:lnTo>
                    <a:pt x="8922" y="3367"/>
                  </a:lnTo>
                  <a:lnTo>
                    <a:pt x="8720" y="4478"/>
                  </a:lnTo>
                  <a:lnTo>
                    <a:pt x="8585" y="5017"/>
                  </a:lnTo>
                  <a:lnTo>
                    <a:pt x="8417" y="5555"/>
                  </a:lnTo>
                  <a:lnTo>
                    <a:pt x="8316" y="5825"/>
                  </a:lnTo>
                  <a:lnTo>
                    <a:pt x="8181" y="6060"/>
                  </a:lnTo>
                  <a:lnTo>
                    <a:pt x="8047" y="6296"/>
                  </a:lnTo>
                  <a:lnTo>
                    <a:pt x="7878" y="6498"/>
                  </a:lnTo>
                  <a:lnTo>
                    <a:pt x="7676" y="6700"/>
                  </a:lnTo>
                  <a:lnTo>
                    <a:pt x="7474" y="6868"/>
                  </a:lnTo>
                  <a:lnTo>
                    <a:pt x="7239" y="7037"/>
                  </a:lnTo>
                  <a:lnTo>
                    <a:pt x="6969" y="7205"/>
                  </a:lnTo>
                  <a:lnTo>
                    <a:pt x="6363" y="7441"/>
                  </a:lnTo>
                  <a:lnTo>
                    <a:pt x="5757" y="7643"/>
                  </a:lnTo>
                  <a:lnTo>
                    <a:pt x="5151" y="7811"/>
                  </a:lnTo>
                  <a:lnTo>
                    <a:pt x="4545" y="7878"/>
                  </a:lnTo>
                  <a:lnTo>
                    <a:pt x="3939" y="7878"/>
                  </a:lnTo>
                  <a:lnTo>
                    <a:pt x="3636" y="7845"/>
                  </a:lnTo>
                  <a:lnTo>
                    <a:pt x="3333" y="7777"/>
                  </a:lnTo>
                  <a:lnTo>
                    <a:pt x="3030" y="7676"/>
                  </a:lnTo>
                  <a:lnTo>
                    <a:pt x="2727" y="7575"/>
                  </a:lnTo>
                  <a:lnTo>
                    <a:pt x="2424" y="7407"/>
                  </a:lnTo>
                  <a:lnTo>
                    <a:pt x="2155" y="7239"/>
                  </a:lnTo>
                  <a:lnTo>
                    <a:pt x="1919" y="7070"/>
                  </a:lnTo>
                  <a:lnTo>
                    <a:pt x="1683" y="6868"/>
                  </a:lnTo>
                  <a:lnTo>
                    <a:pt x="1481" y="6633"/>
                  </a:lnTo>
                  <a:lnTo>
                    <a:pt x="1279" y="6397"/>
                  </a:lnTo>
                  <a:lnTo>
                    <a:pt x="1077" y="6128"/>
                  </a:lnTo>
                  <a:lnTo>
                    <a:pt x="943" y="5858"/>
                  </a:lnTo>
                  <a:lnTo>
                    <a:pt x="640" y="5252"/>
                  </a:lnTo>
                  <a:lnTo>
                    <a:pt x="438" y="4613"/>
                  </a:lnTo>
                  <a:lnTo>
                    <a:pt x="303" y="4006"/>
                  </a:lnTo>
                  <a:lnTo>
                    <a:pt x="202" y="3367"/>
                  </a:lnTo>
                  <a:lnTo>
                    <a:pt x="202" y="2761"/>
                  </a:lnTo>
                  <a:lnTo>
                    <a:pt x="505" y="2626"/>
                  </a:lnTo>
                  <a:lnTo>
                    <a:pt x="808" y="2491"/>
                  </a:lnTo>
                  <a:lnTo>
                    <a:pt x="1515" y="2323"/>
                  </a:lnTo>
                  <a:lnTo>
                    <a:pt x="2188" y="2155"/>
                  </a:lnTo>
                  <a:lnTo>
                    <a:pt x="2862" y="1986"/>
                  </a:lnTo>
                  <a:lnTo>
                    <a:pt x="4545" y="1481"/>
                  </a:lnTo>
                  <a:lnTo>
                    <a:pt x="5387" y="1212"/>
                  </a:lnTo>
                  <a:lnTo>
                    <a:pt x="6229" y="943"/>
                  </a:lnTo>
                  <a:lnTo>
                    <a:pt x="7070" y="774"/>
                  </a:lnTo>
                  <a:lnTo>
                    <a:pt x="7912" y="572"/>
                  </a:lnTo>
                  <a:lnTo>
                    <a:pt x="8686" y="370"/>
                  </a:lnTo>
                  <a:lnTo>
                    <a:pt x="9090" y="269"/>
                  </a:lnTo>
                  <a:lnTo>
                    <a:pt x="9461" y="168"/>
                  </a:lnTo>
                  <a:lnTo>
                    <a:pt x="1020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4" name="Shape 1544"/>
            <p:cNvSpPr/>
            <p:nvPr/>
          </p:nvSpPr>
          <p:spPr>
            <a:xfrm>
              <a:off x="812700" y="238125"/>
              <a:ext cx="198650" cy="136375"/>
            </a:xfrm>
            <a:custGeom>
              <a:avLst/>
              <a:gdLst/>
              <a:ahLst/>
              <a:cxnLst/>
              <a:rect l="0" t="0" r="0" b="0"/>
              <a:pathLst>
                <a:path w="7946" h="5455" extrusionOk="0">
                  <a:moveTo>
                    <a:pt x="7373" y="1380"/>
                  </a:moveTo>
                  <a:lnTo>
                    <a:pt x="7609" y="2155"/>
                  </a:lnTo>
                  <a:lnTo>
                    <a:pt x="7676" y="2559"/>
                  </a:lnTo>
                  <a:lnTo>
                    <a:pt x="7710" y="2996"/>
                  </a:lnTo>
                  <a:lnTo>
                    <a:pt x="7710" y="3232"/>
                  </a:lnTo>
                  <a:lnTo>
                    <a:pt x="7676" y="3434"/>
                  </a:lnTo>
                  <a:lnTo>
                    <a:pt x="7643" y="3400"/>
                  </a:lnTo>
                  <a:lnTo>
                    <a:pt x="6700" y="2828"/>
                  </a:lnTo>
                  <a:lnTo>
                    <a:pt x="6229" y="2559"/>
                  </a:lnTo>
                  <a:lnTo>
                    <a:pt x="5757" y="2323"/>
                  </a:lnTo>
                  <a:lnTo>
                    <a:pt x="5387" y="2121"/>
                  </a:lnTo>
                  <a:lnTo>
                    <a:pt x="5185" y="2054"/>
                  </a:lnTo>
                  <a:lnTo>
                    <a:pt x="4983" y="1986"/>
                  </a:lnTo>
                  <a:lnTo>
                    <a:pt x="6195" y="1717"/>
                  </a:lnTo>
                  <a:lnTo>
                    <a:pt x="6801" y="1549"/>
                  </a:lnTo>
                  <a:lnTo>
                    <a:pt x="7373" y="1380"/>
                  </a:lnTo>
                  <a:close/>
                  <a:moveTo>
                    <a:pt x="4512" y="2087"/>
                  </a:moveTo>
                  <a:lnTo>
                    <a:pt x="5151" y="2323"/>
                  </a:lnTo>
                  <a:lnTo>
                    <a:pt x="5454" y="2424"/>
                  </a:lnTo>
                  <a:lnTo>
                    <a:pt x="5791" y="2559"/>
                  </a:lnTo>
                  <a:lnTo>
                    <a:pt x="6229" y="2794"/>
                  </a:lnTo>
                  <a:lnTo>
                    <a:pt x="6666" y="3064"/>
                  </a:lnTo>
                  <a:lnTo>
                    <a:pt x="7104" y="3333"/>
                  </a:lnTo>
                  <a:lnTo>
                    <a:pt x="7542" y="3602"/>
                  </a:lnTo>
                  <a:lnTo>
                    <a:pt x="7609" y="3602"/>
                  </a:lnTo>
                  <a:lnTo>
                    <a:pt x="7508" y="3838"/>
                  </a:lnTo>
                  <a:lnTo>
                    <a:pt x="7373" y="4040"/>
                  </a:lnTo>
                  <a:lnTo>
                    <a:pt x="7205" y="4242"/>
                  </a:lnTo>
                  <a:lnTo>
                    <a:pt x="7003" y="4411"/>
                  </a:lnTo>
                  <a:lnTo>
                    <a:pt x="6599" y="3939"/>
                  </a:lnTo>
                  <a:lnTo>
                    <a:pt x="6363" y="3703"/>
                  </a:lnTo>
                  <a:lnTo>
                    <a:pt x="6128" y="3468"/>
                  </a:lnTo>
                  <a:lnTo>
                    <a:pt x="5858" y="3266"/>
                  </a:lnTo>
                  <a:lnTo>
                    <a:pt x="5589" y="3097"/>
                  </a:lnTo>
                  <a:lnTo>
                    <a:pt x="5286" y="2963"/>
                  </a:lnTo>
                  <a:lnTo>
                    <a:pt x="4983" y="2929"/>
                  </a:lnTo>
                  <a:lnTo>
                    <a:pt x="4478" y="2895"/>
                  </a:lnTo>
                  <a:lnTo>
                    <a:pt x="3973" y="2929"/>
                  </a:lnTo>
                  <a:lnTo>
                    <a:pt x="2963" y="2996"/>
                  </a:lnTo>
                  <a:lnTo>
                    <a:pt x="1987" y="3097"/>
                  </a:lnTo>
                  <a:lnTo>
                    <a:pt x="976" y="3165"/>
                  </a:lnTo>
                  <a:lnTo>
                    <a:pt x="909" y="3198"/>
                  </a:lnTo>
                  <a:lnTo>
                    <a:pt x="909" y="3232"/>
                  </a:lnTo>
                  <a:lnTo>
                    <a:pt x="875" y="3165"/>
                  </a:lnTo>
                  <a:lnTo>
                    <a:pt x="741" y="2996"/>
                  </a:lnTo>
                  <a:lnTo>
                    <a:pt x="1145" y="2895"/>
                  </a:lnTo>
                  <a:lnTo>
                    <a:pt x="1549" y="2794"/>
                  </a:lnTo>
                  <a:lnTo>
                    <a:pt x="2357" y="2592"/>
                  </a:lnTo>
                  <a:lnTo>
                    <a:pt x="3973" y="2222"/>
                  </a:lnTo>
                  <a:lnTo>
                    <a:pt x="4512" y="2087"/>
                  </a:lnTo>
                  <a:close/>
                  <a:moveTo>
                    <a:pt x="4646" y="3131"/>
                  </a:moveTo>
                  <a:lnTo>
                    <a:pt x="4882" y="3165"/>
                  </a:lnTo>
                  <a:lnTo>
                    <a:pt x="5084" y="3198"/>
                  </a:lnTo>
                  <a:lnTo>
                    <a:pt x="5320" y="3232"/>
                  </a:lnTo>
                  <a:lnTo>
                    <a:pt x="5522" y="3333"/>
                  </a:lnTo>
                  <a:lnTo>
                    <a:pt x="5757" y="3434"/>
                  </a:lnTo>
                  <a:lnTo>
                    <a:pt x="5959" y="3602"/>
                  </a:lnTo>
                  <a:lnTo>
                    <a:pt x="6195" y="3804"/>
                  </a:lnTo>
                  <a:lnTo>
                    <a:pt x="6397" y="4040"/>
                  </a:lnTo>
                  <a:lnTo>
                    <a:pt x="6835" y="4545"/>
                  </a:lnTo>
                  <a:lnTo>
                    <a:pt x="6532" y="4680"/>
                  </a:lnTo>
                  <a:lnTo>
                    <a:pt x="6195" y="4815"/>
                  </a:lnTo>
                  <a:lnTo>
                    <a:pt x="5825" y="4916"/>
                  </a:lnTo>
                  <a:lnTo>
                    <a:pt x="5454" y="5017"/>
                  </a:lnTo>
                  <a:lnTo>
                    <a:pt x="4714" y="5118"/>
                  </a:lnTo>
                  <a:lnTo>
                    <a:pt x="4040" y="5185"/>
                  </a:lnTo>
                  <a:lnTo>
                    <a:pt x="3468" y="5219"/>
                  </a:lnTo>
                  <a:lnTo>
                    <a:pt x="3199" y="5185"/>
                  </a:lnTo>
                  <a:lnTo>
                    <a:pt x="2929" y="5151"/>
                  </a:lnTo>
                  <a:lnTo>
                    <a:pt x="2660" y="5084"/>
                  </a:lnTo>
                  <a:lnTo>
                    <a:pt x="2424" y="4983"/>
                  </a:lnTo>
                  <a:lnTo>
                    <a:pt x="2189" y="4848"/>
                  </a:lnTo>
                  <a:lnTo>
                    <a:pt x="1953" y="4680"/>
                  </a:lnTo>
                  <a:lnTo>
                    <a:pt x="1650" y="4377"/>
                  </a:lnTo>
                  <a:lnTo>
                    <a:pt x="1414" y="4040"/>
                  </a:lnTo>
                  <a:lnTo>
                    <a:pt x="943" y="3299"/>
                  </a:lnTo>
                  <a:lnTo>
                    <a:pt x="943" y="3299"/>
                  </a:lnTo>
                  <a:lnTo>
                    <a:pt x="976" y="3333"/>
                  </a:lnTo>
                  <a:lnTo>
                    <a:pt x="1785" y="3333"/>
                  </a:lnTo>
                  <a:lnTo>
                    <a:pt x="2559" y="3299"/>
                  </a:lnTo>
                  <a:lnTo>
                    <a:pt x="3367" y="3198"/>
                  </a:lnTo>
                  <a:lnTo>
                    <a:pt x="4141" y="3131"/>
                  </a:lnTo>
                  <a:close/>
                  <a:moveTo>
                    <a:pt x="1583" y="0"/>
                  </a:moveTo>
                  <a:lnTo>
                    <a:pt x="1313" y="101"/>
                  </a:lnTo>
                  <a:lnTo>
                    <a:pt x="1010" y="236"/>
                  </a:lnTo>
                  <a:lnTo>
                    <a:pt x="774" y="404"/>
                  </a:lnTo>
                  <a:lnTo>
                    <a:pt x="572" y="539"/>
                  </a:lnTo>
                  <a:lnTo>
                    <a:pt x="370" y="707"/>
                  </a:lnTo>
                  <a:lnTo>
                    <a:pt x="202" y="909"/>
                  </a:lnTo>
                  <a:lnTo>
                    <a:pt x="101" y="1111"/>
                  </a:lnTo>
                  <a:lnTo>
                    <a:pt x="0" y="1347"/>
                  </a:lnTo>
                  <a:lnTo>
                    <a:pt x="0" y="1582"/>
                  </a:lnTo>
                  <a:lnTo>
                    <a:pt x="0" y="1818"/>
                  </a:lnTo>
                  <a:lnTo>
                    <a:pt x="34" y="2054"/>
                  </a:lnTo>
                  <a:lnTo>
                    <a:pt x="135" y="2323"/>
                  </a:lnTo>
                  <a:lnTo>
                    <a:pt x="370" y="2828"/>
                  </a:lnTo>
                  <a:lnTo>
                    <a:pt x="673" y="3367"/>
                  </a:lnTo>
                  <a:lnTo>
                    <a:pt x="976" y="3838"/>
                  </a:lnTo>
                  <a:lnTo>
                    <a:pt x="1313" y="4310"/>
                  </a:lnTo>
                  <a:lnTo>
                    <a:pt x="1616" y="4714"/>
                  </a:lnTo>
                  <a:lnTo>
                    <a:pt x="1818" y="4882"/>
                  </a:lnTo>
                  <a:lnTo>
                    <a:pt x="2020" y="5017"/>
                  </a:lnTo>
                  <a:lnTo>
                    <a:pt x="2222" y="5151"/>
                  </a:lnTo>
                  <a:lnTo>
                    <a:pt x="2424" y="5286"/>
                  </a:lnTo>
                  <a:lnTo>
                    <a:pt x="2660" y="5353"/>
                  </a:lnTo>
                  <a:lnTo>
                    <a:pt x="2929" y="5421"/>
                  </a:lnTo>
                  <a:lnTo>
                    <a:pt x="3300" y="5454"/>
                  </a:lnTo>
                  <a:lnTo>
                    <a:pt x="3670" y="5454"/>
                  </a:lnTo>
                  <a:lnTo>
                    <a:pt x="4040" y="5421"/>
                  </a:lnTo>
                  <a:lnTo>
                    <a:pt x="4444" y="5387"/>
                  </a:lnTo>
                  <a:lnTo>
                    <a:pt x="5185" y="5286"/>
                  </a:lnTo>
                  <a:lnTo>
                    <a:pt x="5926" y="5118"/>
                  </a:lnTo>
                  <a:lnTo>
                    <a:pt x="6229" y="5050"/>
                  </a:lnTo>
                  <a:lnTo>
                    <a:pt x="6498" y="4949"/>
                  </a:lnTo>
                  <a:lnTo>
                    <a:pt x="6767" y="4848"/>
                  </a:lnTo>
                  <a:lnTo>
                    <a:pt x="7003" y="4714"/>
                  </a:lnTo>
                  <a:lnTo>
                    <a:pt x="7205" y="4579"/>
                  </a:lnTo>
                  <a:lnTo>
                    <a:pt x="7407" y="4377"/>
                  </a:lnTo>
                  <a:lnTo>
                    <a:pt x="7609" y="4175"/>
                  </a:lnTo>
                  <a:lnTo>
                    <a:pt x="7744" y="3905"/>
                  </a:lnTo>
                  <a:lnTo>
                    <a:pt x="7878" y="3636"/>
                  </a:lnTo>
                  <a:lnTo>
                    <a:pt x="7946" y="3367"/>
                  </a:lnTo>
                  <a:lnTo>
                    <a:pt x="7946" y="3064"/>
                  </a:lnTo>
                  <a:lnTo>
                    <a:pt x="7946" y="2794"/>
                  </a:lnTo>
                  <a:lnTo>
                    <a:pt x="7946" y="2525"/>
                  </a:lnTo>
                  <a:lnTo>
                    <a:pt x="7878" y="2222"/>
                  </a:lnTo>
                  <a:lnTo>
                    <a:pt x="7777" y="1683"/>
                  </a:lnTo>
                  <a:lnTo>
                    <a:pt x="7542" y="842"/>
                  </a:lnTo>
                  <a:lnTo>
                    <a:pt x="7272" y="0"/>
                  </a:lnTo>
                  <a:lnTo>
                    <a:pt x="6936" y="0"/>
                  </a:lnTo>
                  <a:lnTo>
                    <a:pt x="7104" y="404"/>
                  </a:lnTo>
                  <a:lnTo>
                    <a:pt x="7239" y="875"/>
                  </a:lnTo>
                  <a:lnTo>
                    <a:pt x="7306" y="1145"/>
                  </a:lnTo>
                  <a:lnTo>
                    <a:pt x="6498" y="1380"/>
                  </a:lnTo>
                  <a:lnTo>
                    <a:pt x="5623" y="1616"/>
                  </a:lnTo>
                  <a:lnTo>
                    <a:pt x="3939" y="2020"/>
                  </a:lnTo>
                  <a:lnTo>
                    <a:pt x="3131" y="2188"/>
                  </a:lnTo>
                  <a:lnTo>
                    <a:pt x="2256" y="2323"/>
                  </a:lnTo>
                  <a:lnTo>
                    <a:pt x="1852" y="2424"/>
                  </a:lnTo>
                  <a:lnTo>
                    <a:pt x="1448" y="2559"/>
                  </a:lnTo>
                  <a:lnTo>
                    <a:pt x="1044" y="2693"/>
                  </a:lnTo>
                  <a:lnTo>
                    <a:pt x="707" y="2895"/>
                  </a:lnTo>
                  <a:lnTo>
                    <a:pt x="505" y="2592"/>
                  </a:lnTo>
                  <a:lnTo>
                    <a:pt x="370" y="2289"/>
                  </a:lnTo>
                  <a:lnTo>
                    <a:pt x="269" y="1986"/>
                  </a:lnTo>
                  <a:lnTo>
                    <a:pt x="202" y="1650"/>
                  </a:lnTo>
                  <a:lnTo>
                    <a:pt x="370" y="1683"/>
                  </a:lnTo>
                  <a:lnTo>
                    <a:pt x="741" y="1683"/>
                  </a:lnTo>
                  <a:lnTo>
                    <a:pt x="909" y="1616"/>
                  </a:lnTo>
                  <a:lnTo>
                    <a:pt x="1280" y="1481"/>
                  </a:lnTo>
                  <a:lnTo>
                    <a:pt x="1583" y="1347"/>
                  </a:lnTo>
                  <a:lnTo>
                    <a:pt x="3805" y="606"/>
                  </a:lnTo>
                  <a:lnTo>
                    <a:pt x="4512" y="303"/>
                  </a:lnTo>
                  <a:lnTo>
                    <a:pt x="5252" y="0"/>
                  </a:lnTo>
                  <a:lnTo>
                    <a:pt x="4579" y="0"/>
                  </a:lnTo>
                  <a:lnTo>
                    <a:pt x="4040" y="236"/>
                  </a:lnTo>
                  <a:lnTo>
                    <a:pt x="3502" y="438"/>
                  </a:lnTo>
                  <a:lnTo>
                    <a:pt x="202" y="1582"/>
                  </a:lnTo>
                  <a:lnTo>
                    <a:pt x="236" y="1347"/>
                  </a:lnTo>
                  <a:lnTo>
                    <a:pt x="269" y="1212"/>
                  </a:lnTo>
                  <a:lnTo>
                    <a:pt x="337" y="1077"/>
                  </a:lnTo>
                  <a:lnTo>
                    <a:pt x="505" y="842"/>
                  </a:lnTo>
                  <a:lnTo>
                    <a:pt x="774" y="640"/>
                  </a:lnTo>
                  <a:lnTo>
                    <a:pt x="1078" y="471"/>
                  </a:lnTo>
                  <a:lnTo>
                    <a:pt x="1414" y="303"/>
                  </a:lnTo>
                  <a:lnTo>
                    <a:pt x="1717" y="202"/>
                  </a:lnTo>
                  <a:lnTo>
                    <a:pt x="2054" y="101"/>
                  </a:lnTo>
                  <a:lnTo>
                    <a:pt x="2323" y="67"/>
                  </a:lnTo>
                  <a:lnTo>
                    <a:pt x="2357" y="67"/>
                  </a:lnTo>
                  <a:lnTo>
                    <a:pt x="239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5" name="Shape 1545"/>
            <p:cNvSpPr/>
            <p:nvPr/>
          </p:nvSpPr>
          <p:spPr>
            <a:xfrm>
              <a:off x="3282250" y="332375"/>
              <a:ext cx="417500" cy="425925"/>
            </a:xfrm>
            <a:custGeom>
              <a:avLst/>
              <a:gdLst/>
              <a:ahLst/>
              <a:cxnLst/>
              <a:rect l="0" t="0" r="0" b="0"/>
              <a:pathLst>
                <a:path w="16700" h="17037" extrusionOk="0">
                  <a:moveTo>
                    <a:pt x="10471" y="169"/>
                  </a:moveTo>
                  <a:lnTo>
                    <a:pt x="10471" y="338"/>
                  </a:lnTo>
                  <a:lnTo>
                    <a:pt x="10538" y="472"/>
                  </a:lnTo>
                  <a:lnTo>
                    <a:pt x="10606" y="674"/>
                  </a:lnTo>
                  <a:lnTo>
                    <a:pt x="10336" y="775"/>
                  </a:lnTo>
                  <a:lnTo>
                    <a:pt x="10303" y="809"/>
                  </a:lnTo>
                  <a:lnTo>
                    <a:pt x="10202" y="641"/>
                  </a:lnTo>
                  <a:lnTo>
                    <a:pt x="10101" y="472"/>
                  </a:lnTo>
                  <a:lnTo>
                    <a:pt x="10269" y="338"/>
                  </a:lnTo>
                  <a:lnTo>
                    <a:pt x="10404" y="236"/>
                  </a:lnTo>
                  <a:lnTo>
                    <a:pt x="10471" y="169"/>
                  </a:lnTo>
                  <a:close/>
                  <a:moveTo>
                    <a:pt x="10673" y="944"/>
                  </a:moveTo>
                  <a:lnTo>
                    <a:pt x="10673" y="1011"/>
                  </a:lnTo>
                  <a:lnTo>
                    <a:pt x="10707" y="1112"/>
                  </a:lnTo>
                  <a:lnTo>
                    <a:pt x="10774" y="1314"/>
                  </a:lnTo>
                  <a:lnTo>
                    <a:pt x="10673" y="1314"/>
                  </a:lnTo>
                  <a:lnTo>
                    <a:pt x="10336" y="1381"/>
                  </a:lnTo>
                  <a:lnTo>
                    <a:pt x="10303" y="1213"/>
                  </a:lnTo>
                  <a:lnTo>
                    <a:pt x="10269" y="1078"/>
                  </a:lnTo>
                  <a:lnTo>
                    <a:pt x="10404" y="1045"/>
                  </a:lnTo>
                  <a:lnTo>
                    <a:pt x="10673" y="944"/>
                  </a:lnTo>
                  <a:close/>
                  <a:moveTo>
                    <a:pt x="10942" y="1516"/>
                  </a:moveTo>
                  <a:lnTo>
                    <a:pt x="11043" y="1617"/>
                  </a:lnTo>
                  <a:lnTo>
                    <a:pt x="11481" y="2055"/>
                  </a:lnTo>
                  <a:lnTo>
                    <a:pt x="11717" y="2290"/>
                  </a:lnTo>
                  <a:lnTo>
                    <a:pt x="11919" y="2526"/>
                  </a:lnTo>
                  <a:lnTo>
                    <a:pt x="11649" y="2627"/>
                  </a:lnTo>
                  <a:lnTo>
                    <a:pt x="11346" y="2694"/>
                  </a:lnTo>
                  <a:lnTo>
                    <a:pt x="10740" y="2829"/>
                  </a:lnTo>
                  <a:lnTo>
                    <a:pt x="10404" y="2896"/>
                  </a:lnTo>
                  <a:lnTo>
                    <a:pt x="10235" y="2930"/>
                  </a:lnTo>
                  <a:lnTo>
                    <a:pt x="10101" y="3031"/>
                  </a:lnTo>
                  <a:lnTo>
                    <a:pt x="10168" y="2425"/>
                  </a:lnTo>
                  <a:lnTo>
                    <a:pt x="10303" y="1819"/>
                  </a:lnTo>
                  <a:lnTo>
                    <a:pt x="10336" y="1583"/>
                  </a:lnTo>
                  <a:lnTo>
                    <a:pt x="10505" y="1550"/>
                  </a:lnTo>
                  <a:lnTo>
                    <a:pt x="10808" y="1516"/>
                  </a:lnTo>
                  <a:close/>
                  <a:moveTo>
                    <a:pt x="12087" y="2728"/>
                  </a:moveTo>
                  <a:lnTo>
                    <a:pt x="12255" y="2964"/>
                  </a:lnTo>
                  <a:lnTo>
                    <a:pt x="11582" y="3199"/>
                  </a:lnTo>
                  <a:lnTo>
                    <a:pt x="10942" y="3368"/>
                  </a:lnTo>
                  <a:lnTo>
                    <a:pt x="10505" y="3502"/>
                  </a:lnTo>
                  <a:lnTo>
                    <a:pt x="10067" y="3637"/>
                  </a:lnTo>
                  <a:lnTo>
                    <a:pt x="10101" y="3199"/>
                  </a:lnTo>
                  <a:lnTo>
                    <a:pt x="10303" y="3166"/>
                  </a:lnTo>
                  <a:lnTo>
                    <a:pt x="10505" y="3132"/>
                  </a:lnTo>
                  <a:lnTo>
                    <a:pt x="10942" y="3031"/>
                  </a:lnTo>
                  <a:lnTo>
                    <a:pt x="11515" y="2896"/>
                  </a:lnTo>
                  <a:lnTo>
                    <a:pt x="11818" y="2829"/>
                  </a:lnTo>
                  <a:lnTo>
                    <a:pt x="12087" y="2728"/>
                  </a:lnTo>
                  <a:close/>
                  <a:moveTo>
                    <a:pt x="12525" y="3098"/>
                  </a:moveTo>
                  <a:lnTo>
                    <a:pt x="12626" y="3671"/>
                  </a:lnTo>
                  <a:lnTo>
                    <a:pt x="12760" y="4243"/>
                  </a:lnTo>
                  <a:lnTo>
                    <a:pt x="13063" y="5320"/>
                  </a:lnTo>
                  <a:lnTo>
                    <a:pt x="13265" y="5994"/>
                  </a:lnTo>
                  <a:lnTo>
                    <a:pt x="13535" y="6633"/>
                  </a:lnTo>
                  <a:lnTo>
                    <a:pt x="13804" y="7273"/>
                  </a:lnTo>
                  <a:lnTo>
                    <a:pt x="14040" y="7913"/>
                  </a:lnTo>
                  <a:lnTo>
                    <a:pt x="14242" y="8519"/>
                  </a:lnTo>
                  <a:lnTo>
                    <a:pt x="14410" y="9159"/>
                  </a:lnTo>
                  <a:lnTo>
                    <a:pt x="14679" y="10404"/>
                  </a:lnTo>
                  <a:lnTo>
                    <a:pt x="14780" y="10876"/>
                  </a:lnTo>
                  <a:lnTo>
                    <a:pt x="14881" y="11347"/>
                  </a:lnTo>
                  <a:lnTo>
                    <a:pt x="15016" y="11818"/>
                  </a:lnTo>
                  <a:lnTo>
                    <a:pt x="15117" y="12020"/>
                  </a:lnTo>
                  <a:lnTo>
                    <a:pt x="15252" y="12222"/>
                  </a:lnTo>
                  <a:lnTo>
                    <a:pt x="14612" y="12458"/>
                  </a:lnTo>
                  <a:lnTo>
                    <a:pt x="13939" y="12660"/>
                  </a:lnTo>
                  <a:lnTo>
                    <a:pt x="13333" y="12828"/>
                  </a:lnTo>
                  <a:lnTo>
                    <a:pt x="12996" y="12929"/>
                  </a:lnTo>
                  <a:lnTo>
                    <a:pt x="12727" y="13030"/>
                  </a:lnTo>
                  <a:lnTo>
                    <a:pt x="12592" y="12458"/>
                  </a:lnTo>
                  <a:lnTo>
                    <a:pt x="12457" y="11919"/>
                  </a:lnTo>
                  <a:lnTo>
                    <a:pt x="12154" y="10808"/>
                  </a:lnTo>
                  <a:lnTo>
                    <a:pt x="11818" y="9563"/>
                  </a:lnTo>
                  <a:lnTo>
                    <a:pt x="11616" y="8923"/>
                  </a:lnTo>
                  <a:lnTo>
                    <a:pt x="11414" y="8317"/>
                  </a:lnTo>
                  <a:lnTo>
                    <a:pt x="11010" y="7239"/>
                  </a:lnTo>
                  <a:lnTo>
                    <a:pt x="10808" y="6667"/>
                  </a:lnTo>
                  <a:lnTo>
                    <a:pt x="10639" y="6128"/>
                  </a:lnTo>
                  <a:lnTo>
                    <a:pt x="10471" y="5590"/>
                  </a:lnTo>
                  <a:lnTo>
                    <a:pt x="10269" y="5051"/>
                  </a:lnTo>
                  <a:lnTo>
                    <a:pt x="10101" y="4479"/>
                  </a:lnTo>
                  <a:lnTo>
                    <a:pt x="9932" y="3940"/>
                  </a:lnTo>
                  <a:lnTo>
                    <a:pt x="9966" y="3906"/>
                  </a:lnTo>
                  <a:lnTo>
                    <a:pt x="10572" y="3704"/>
                  </a:lnTo>
                  <a:lnTo>
                    <a:pt x="11178" y="3536"/>
                  </a:lnTo>
                  <a:lnTo>
                    <a:pt x="11885" y="3368"/>
                  </a:lnTo>
                  <a:lnTo>
                    <a:pt x="12222" y="3233"/>
                  </a:lnTo>
                  <a:lnTo>
                    <a:pt x="12525" y="3098"/>
                  </a:lnTo>
                  <a:close/>
                  <a:moveTo>
                    <a:pt x="15353" y="12492"/>
                  </a:moveTo>
                  <a:lnTo>
                    <a:pt x="15386" y="12761"/>
                  </a:lnTo>
                  <a:lnTo>
                    <a:pt x="15454" y="12997"/>
                  </a:lnTo>
                  <a:lnTo>
                    <a:pt x="15622" y="13535"/>
                  </a:lnTo>
                  <a:lnTo>
                    <a:pt x="15521" y="13502"/>
                  </a:lnTo>
                  <a:lnTo>
                    <a:pt x="15420" y="13502"/>
                  </a:lnTo>
                  <a:lnTo>
                    <a:pt x="15117" y="13535"/>
                  </a:lnTo>
                  <a:lnTo>
                    <a:pt x="14646" y="13670"/>
                  </a:lnTo>
                  <a:lnTo>
                    <a:pt x="13972" y="13872"/>
                  </a:lnTo>
                  <a:lnTo>
                    <a:pt x="13535" y="13973"/>
                  </a:lnTo>
                  <a:lnTo>
                    <a:pt x="13265" y="14040"/>
                  </a:lnTo>
                  <a:lnTo>
                    <a:pt x="13164" y="13805"/>
                  </a:lnTo>
                  <a:lnTo>
                    <a:pt x="13097" y="13569"/>
                  </a:lnTo>
                  <a:lnTo>
                    <a:pt x="12996" y="13367"/>
                  </a:lnTo>
                  <a:lnTo>
                    <a:pt x="12861" y="13199"/>
                  </a:lnTo>
                  <a:lnTo>
                    <a:pt x="13097" y="13165"/>
                  </a:lnTo>
                  <a:lnTo>
                    <a:pt x="13366" y="13098"/>
                  </a:lnTo>
                  <a:lnTo>
                    <a:pt x="13838" y="12963"/>
                  </a:lnTo>
                  <a:lnTo>
                    <a:pt x="14612" y="12727"/>
                  </a:lnTo>
                  <a:lnTo>
                    <a:pt x="15353" y="12492"/>
                  </a:lnTo>
                  <a:close/>
                  <a:moveTo>
                    <a:pt x="337" y="11886"/>
                  </a:moveTo>
                  <a:lnTo>
                    <a:pt x="472" y="12155"/>
                  </a:lnTo>
                  <a:lnTo>
                    <a:pt x="674" y="12357"/>
                  </a:lnTo>
                  <a:lnTo>
                    <a:pt x="909" y="12593"/>
                  </a:lnTo>
                  <a:lnTo>
                    <a:pt x="1145" y="12727"/>
                  </a:lnTo>
                  <a:lnTo>
                    <a:pt x="1381" y="12828"/>
                  </a:lnTo>
                  <a:lnTo>
                    <a:pt x="1650" y="12896"/>
                  </a:lnTo>
                  <a:lnTo>
                    <a:pt x="1919" y="12929"/>
                  </a:lnTo>
                  <a:lnTo>
                    <a:pt x="2020" y="13333"/>
                  </a:lnTo>
                  <a:lnTo>
                    <a:pt x="2121" y="13805"/>
                  </a:lnTo>
                  <a:lnTo>
                    <a:pt x="2222" y="13939"/>
                  </a:lnTo>
                  <a:lnTo>
                    <a:pt x="2290" y="14074"/>
                  </a:lnTo>
                  <a:lnTo>
                    <a:pt x="2525" y="14276"/>
                  </a:lnTo>
                  <a:lnTo>
                    <a:pt x="2189" y="14175"/>
                  </a:lnTo>
                  <a:lnTo>
                    <a:pt x="1886" y="14040"/>
                  </a:lnTo>
                  <a:lnTo>
                    <a:pt x="1583" y="13906"/>
                  </a:lnTo>
                  <a:lnTo>
                    <a:pt x="1313" y="13704"/>
                  </a:lnTo>
                  <a:lnTo>
                    <a:pt x="1078" y="13468"/>
                  </a:lnTo>
                  <a:lnTo>
                    <a:pt x="876" y="13199"/>
                  </a:lnTo>
                  <a:lnTo>
                    <a:pt x="674" y="12929"/>
                  </a:lnTo>
                  <a:lnTo>
                    <a:pt x="539" y="12593"/>
                  </a:lnTo>
                  <a:lnTo>
                    <a:pt x="404" y="12256"/>
                  </a:lnTo>
                  <a:lnTo>
                    <a:pt x="337" y="11886"/>
                  </a:lnTo>
                  <a:close/>
                  <a:moveTo>
                    <a:pt x="15285" y="13838"/>
                  </a:moveTo>
                  <a:lnTo>
                    <a:pt x="14545" y="14074"/>
                  </a:lnTo>
                  <a:lnTo>
                    <a:pt x="13972" y="14276"/>
                  </a:lnTo>
                  <a:lnTo>
                    <a:pt x="13669" y="14377"/>
                  </a:lnTo>
                  <a:lnTo>
                    <a:pt x="13400" y="14512"/>
                  </a:lnTo>
                  <a:lnTo>
                    <a:pt x="13400" y="14545"/>
                  </a:lnTo>
                  <a:lnTo>
                    <a:pt x="13400" y="14579"/>
                  </a:lnTo>
                  <a:lnTo>
                    <a:pt x="13669" y="14579"/>
                  </a:lnTo>
                  <a:lnTo>
                    <a:pt x="13939" y="14512"/>
                  </a:lnTo>
                  <a:lnTo>
                    <a:pt x="14444" y="14377"/>
                  </a:lnTo>
                  <a:lnTo>
                    <a:pt x="15117" y="14175"/>
                  </a:lnTo>
                  <a:lnTo>
                    <a:pt x="15757" y="13973"/>
                  </a:lnTo>
                  <a:lnTo>
                    <a:pt x="15790" y="14108"/>
                  </a:lnTo>
                  <a:lnTo>
                    <a:pt x="15184" y="14209"/>
                  </a:lnTo>
                  <a:lnTo>
                    <a:pt x="14578" y="14377"/>
                  </a:lnTo>
                  <a:lnTo>
                    <a:pt x="13972" y="14646"/>
                  </a:lnTo>
                  <a:lnTo>
                    <a:pt x="13703" y="14781"/>
                  </a:lnTo>
                  <a:lnTo>
                    <a:pt x="13467" y="14949"/>
                  </a:lnTo>
                  <a:lnTo>
                    <a:pt x="13400" y="14747"/>
                  </a:lnTo>
                  <a:lnTo>
                    <a:pt x="13299" y="14242"/>
                  </a:lnTo>
                  <a:lnTo>
                    <a:pt x="13669" y="14175"/>
                  </a:lnTo>
                  <a:lnTo>
                    <a:pt x="14073" y="14108"/>
                  </a:lnTo>
                  <a:lnTo>
                    <a:pt x="14814" y="13906"/>
                  </a:lnTo>
                  <a:lnTo>
                    <a:pt x="15285" y="13838"/>
                  </a:lnTo>
                  <a:close/>
                  <a:moveTo>
                    <a:pt x="1145" y="3098"/>
                  </a:moveTo>
                  <a:lnTo>
                    <a:pt x="1684" y="3199"/>
                  </a:lnTo>
                  <a:lnTo>
                    <a:pt x="2189" y="3267"/>
                  </a:lnTo>
                  <a:lnTo>
                    <a:pt x="3232" y="3368"/>
                  </a:lnTo>
                  <a:lnTo>
                    <a:pt x="4276" y="3435"/>
                  </a:lnTo>
                  <a:lnTo>
                    <a:pt x="5320" y="3502"/>
                  </a:lnTo>
                  <a:lnTo>
                    <a:pt x="6397" y="3637"/>
                  </a:lnTo>
                  <a:lnTo>
                    <a:pt x="7508" y="3772"/>
                  </a:lnTo>
                  <a:lnTo>
                    <a:pt x="8619" y="3906"/>
                  </a:lnTo>
                  <a:lnTo>
                    <a:pt x="9730" y="3974"/>
                  </a:lnTo>
                  <a:lnTo>
                    <a:pt x="9831" y="4411"/>
                  </a:lnTo>
                  <a:lnTo>
                    <a:pt x="9932" y="4883"/>
                  </a:lnTo>
                  <a:lnTo>
                    <a:pt x="10269" y="5758"/>
                  </a:lnTo>
                  <a:lnTo>
                    <a:pt x="10639" y="6970"/>
                  </a:lnTo>
                  <a:lnTo>
                    <a:pt x="11077" y="8148"/>
                  </a:lnTo>
                  <a:lnTo>
                    <a:pt x="11346" y="8990"/>
                  </a:lnTo>
                  <a:lnTo>
                    <a:pt x="11616" y="9866"/>
                  </a:lnTo>
                  <a:lnTo>
                    <a:pt x="11582" y="9899"/>
                  </a:lnTo>
                  <a:lnTo>
                    <a:pt x="11649" y="10573"/>
                  </a:lnTo>
                  <a:lnTo>
                    <a:pt x="11616" y="11246"/>
                  </a:lnTo>
                  <a:lnTo>
                    <a:pt x="11548" y="11919"/>
                  </a:lnTo>
                  <a:lnTo>
                    <a:pt x="11447" y="12593"/>
                  </a:lnTo>
                  <a:lnTo>
                    <a:pt x="11178" y="13771"/>
                  </a:lnTo>
                  <a:lnTo>
                    <a:pt x="11111" y="14377"/>
                  </a:lnTo>
                  <a:lnTo>
                    <a:pt x="11077" y="14983"/>
                  </a:lnTo>
                  <a:lnTo>
                    <a:pt x="10538" y="15050"/>
                  </a:lnTo>
                  <a:lnTo>
                    <a:pt x="9495" y="15050"/>
                  </a:lnTo>
                  <a:lnTo>
                    <a:pt x="8956" y="14983"/>
                  </a:lnTo>
                  <a:lnTo>
                    <a:pt x="7878" y="14848"/>
                  </a:lnTo>
                  <a:lnTo>
                    <a:pt x="6835" y="14714"/>
                  </a:lnTo>
                  <a:lnTo>
                    <a:pt x="5892" y="14613"/>
                  </a:lnTo>
                  <a:lnTo>
                    <a:pt x="4949" y="14545"/>
                  </a:lnTo>
                  <a:lnTo>
                    <a:pt x="3064" y="14444"/>
                  </a:lnTo>
                  <a:lnTo>
                    <a:pt x="3064" y="14411"/>
                  </a:lnTo>
                  <a:lnTo>
                    <a:pt x="3064" y="14343"/>
                  </a:lnTo>
                  <a:lnTo>
                    <a:pt x="3030" y="14310"/>
                  </a:lnTo>
                  <a:lnTo>
                    <a:pt x="2997" y="14276"/>
                  </a:lnTo>
                  <a:lnTo>
                    <a:pt x="2795" y="14175"/>
                  </a:lnTo>
                  <a:lnTo>
                    <a:pt x="2593" y="14040"/>
                  </a:lnTo>
                  <a:lnTo>
                    <a:pt x="2458" y="13872"/>
                  </a:lnTo>
                  <a:lnTo>
                    <a:pt x="2323" y="13704"/>
                  </a:lnTo>
                  <a:lnTo>
                    <a:pt x="2256" y="13502"/>
                  </a:lnTo>
                  <a:lnTo>
                    <a:pt x="2189" y="13300"/>
                  </a:lnTo>
                  <a:lnTo>
                    <a:pt x="2189" y="13064"/>
                  </a:lnTo>
                  <a:lnTo>
                    <a:pt x="2189" y="12828"/>
                  </a:lnTo>
                  <a:lnTo>
                    <a:pt x="2155" y="12761"/>
                  </a:lnTo>
                  <a:lnTo>
                    <a:pt x="2088" y="12727"/>
                  </a:lnTo>
                  <a:lnTo>
                    <a:pt x="1852" y="12727"/>
                  </a:lnTo>
                  <a:lnTo>
                    <a:pt x="1650" y="12694"/>
                  </a:lnTo>
                  <a:lnTo>
                    <a:pt x="1448" y="12626"/>
                  </a:lnTo>
                  <a:lnTo>
                    <a:pt x="1246" y="12559"/>
                  </a:lnTo>
                  <a:lnTo>
                    <a:pt x="1078" y="12458"/>
                  </a:lnTo>
                  <a:lnTo>
                    <a:pt x="909" y="12357"/>
                  </a:lnTo>
                  <a:lnTo>
                    <a:pt x="573" y="12054"/>
                  </a:lnTo>
                  <a:lnTo>
                    <a:pt x="472" y="11886"/>
                  </a:lnTo>
                  <a:lnTo>
                    <a:pt x="303" y="11717"/>
                  </a:lnTo>
                  <a:lnTo>
                    <a:pt x="236" y="11111"/>
                  </a:lnTo>
                  <a:lnTo>
                    <a:pt x="269" y="10505"/>
                  </a:lnTo>
                  <a:lnTo>
                    <a:pt x="303" y="9899"/>
                  </a:lnTo>
                  <a:lnTo>
                    <a:pt x="370" y="9327"/>
                  </a:lnTo>
                  <a:lnTo>
                    <a:pt x="505" y="7778"/>
                  </a:lnTo>
                  <a:lnTo>
                    <a:pt x="674" y="6196"/>
                  </a:lnTo>
                  <a:lnTo>
                    <a:pt x="741" y="5421"/>
                  </a:lnTo>
                  <a:lnTo>
                    <a:pt x="842" y="4647"/>
                  </a:lnTo>
                  <a:lnTo>
                    <a:pt x="977" y="3873"/>
                  </a:lnTo>
                  <a:lnTo>
                    <a:pt x="1145" y="3098"/>
                  </a:lnTo>
                  <a:close/>
                  <a:moveTo>
                    <a:pt x="15858" y="14377"/>
                  </a:moveTo>
                  <a:lnTo>
                    <a:pt x="15858" y="14444"/>
                  </a:lnTo>
                  <a:lnTo>
                    <a:pt x="15656" y="14478"/>
                  </a:lnTo>
                  <a:lnTo>
                    <a:pt x="15420" y="14545"/>
                  </a:lnTo>
                  <a:lnTo>
                    <a:pt x="15083" y="14646"/>
                  </a:lnTo>
                  <a:lnTo>
                    <a:pt x="14679" y="14747"/>
                  </a:lnTo>
                  <a:lnTo>
                    <a:pt x="14275" y="14916"/>
                  </a:lnTo>
                  <a:lnTo>
                    <a:pt x="13871" y="15084"/>
                  </a:lnTo>
                  <a:lnTo>
                    <a:pt x="13703" y="15185"/>
                  </a:lnTo>
                  <a:lnTo>
                    <a:pt x="13535" y="15320"/>
                  </a:lnTo>
                  <a:lnTo>
                    <a:pt x="13467" y="15017"/>
                  </a:lnTo>
                  <a:lnTo>
                    <a:pt x="13905" y="14916"/>
                  </a:lnTo>
                  <a:lnTo>
                    <a:pt x="14376" y="14781"/>
                  </a:lnTo>
                  <a:lnTo>
                    <a:pt x="14814" y="14646"/>
                  </a:lnTo>
                  <a:lnTo>
                    <a:pt x="15285" y="14512"/>
                  </a:lnTo>
                  <a:lnTo>
                    <a:pt x="15521" y="14444"/>
                  </a:lnTo>
                  <a:lnTo>
                    <a:pt x="15689" y="14411"/>
                  </a:lnTo>
                  <a:lnTo>
                    <a:pt x="15858" y="14377"/>
                  </a:lnTo>
                  <a:close/>
                  <a:moveTo>
                    <a:pt x="15925" y="14747"/>
                  </a:moveTo>
                  <a:lnTo>
                    <a:pt x="15925" y="14815"/>
                  </a:lnTo>
                  <a:lnTo>
                    <a:pt x="14747" y="15151"/>
                  </a:lnTo>
                  <a:lnTo>
                    <a:pt x="14141" y="15387"/>
                  </a:lnTo>
                  <a:lnTo>
                    <a:pt x="13871" y="15522"/>
                  </a:lnTo>
                  <a:lnTo>
                    <a:pt x="13602" y="15656"/>
                  </a:lnTo>
                  <a:lnTo>
                    <a:pt x="13535" y="15421"/>
                  </a:lnTo>
                  <a:lnTo>
                    <a:pt x="13905" y="15320"/>
                  </a:lnTo>
                  <a:lnTo>
                    <a:pt x="14275" y="15219"/>
                  </a:lnTo>
                  <a:lnTo>
                    <a:pt x="14612" y="15084"/>
                  </a:lnTo>
                  <a:lnTo>
                    <a:pt x="14982" y="14949"/>
                  </a:lnTo>
                  <a:lnTo>
                    <a:pt x="15420" y="14882"/>
                  </a:lnTo>
                  <a:lnTo>
                    <a:pt x="15689" y="14815"/>
                  </a:lnTo>
                  <a:lnTo>
                    <a:pt x="15925" y="14747"/>
                  </a:lnTo>
                  <a:close/>
                  <a:moveTo>
                    <a:pt x="15959" y="15050"/>
                  </a:moveTo>
                  <a:lnTo>
                    <a:pt x="15992" y="15185"/>
                  </a:lnTo>
                  <a:lnTo>
                    <a:pt x="15790" y="15219"/>
                  </a:lnTo>
                  <a:lnTo>
                    <a:pt x="15588" y="15252"/>
                  </a:lnTo>
                  <a:lnTo>
                    <a:pt x="15218" y="15387"/>
                  </a:lnTo>
                  <a:lnTo>
                    <a:pt x="14444" y="15690"/>
                  </a:lnTo>
                  <a:lnTo>
                    <a:pt x="14073" y="15858"/>
                  </a:lnTo>
                  <a:lnTo>
                    <a:pt x="13703" y="16060"/>
                  </a:lnTo>
                  <a:lnTo>
                    <a:pt x="13636" y="15791"/>
                  </a:lnTo>
                  <a:lnTo>
                    <a:pt x="13804" y="15757"/>
                  </a:lnTo>
                  <a:lnTo>
                    <a:pt x="13972" y="15724"/>
                  </a:lnTo>
                  <a:lnTo>
                    <a:pt x="14275" y="15623"/>
                  </a:lnTo>
                  <a:lnTo>
                    <a:pt x="14612" y="15488"/>
                  </a:lnTo>
                  <a:lnTo>
                    <a:pt x="14915" y="15387"/>
                  </a:lnTo>
                  <a:lnTo>
                    <a:pt x="15454" y="15252"/>
                  </a:lnTo>
                  <a:lnTo>
                    <a:pt x="15723" y="15151"/>
                  </a:lnTo>
                  <a:lnTo>
                    <a:pt x="15959" y="15050"/>
                  </a:lnTo>
                  <a:close/>
                  <a:moveTo>
                    <a:pt x="16026" y="15421"/>
                  </a:moveTo>
                  <a:lnTo>
                    <a:pt x="16093" y="15623"/>
                  </a:lnTo>
                  <a:lnTo>
                    <a:pt x="15420" y="15858"/>
                  </a:lnTo>
                  <a:lnTo>
                    <a:pt x="14747" y="16027"/>
                  </a:lnTo>
                  <a:lnTo>
                    <a:pt x="14275" y="16195"/>
                  </a:lnTo>
                  <a:lnTo>
                    <a:pt x="14040" y="16262"/>
                  </a:lnTo>
                  <a:lnTo>
                    <a:pt x="13838" y="16397"/>
                  </a:lnTo>
                  <a:lnTo>
                    <a:pt x="13737" y="16128"/>
                  </a:lnTo>
                  <a:lnTo>
                    <a:pt x="14073" y="16060"/>
                  </a:lnTo>
                  <a:lnTo>
                    <a:pt x="14410" y="15959"/>
                  </a:lnTo>
                  <a:lnTo>
                    <a:pt x="14713" y="15825"/>
                  </a:lnTo>
                  <a:lnTo>
                    <a:pt x="15050" y="15690"/>
                  </a:lnTo>
                  <a:lnTo>
                    <a:pt x="16026" y="15421"/>
                  </a:lnTo>
                  <a:close/>
                  <a:moveTo>
                    <a:pt x="16161" y="15825"/>
                  </a:moveTo>
                  <a:lnTo>
                    <a:pt x="16228" y="15993"/>
                  </a:lnTo>
                  <a:lnTo>
                    <a:pt x="15151" y="16330"/>
                  </a:lnTo>
                  <a:lnTo>
                    <a:pt x="14578" y="16532"/>
                  </a:lnTo>
                  <a:lnTo>
                    <a:pt x="14309" y="16667"/>
                  </a:lnTo>
                  <a:lnTo>
                    <a:pt x="14040" y="16835"/>
                  </a:lnTo>
                  <a:lnTo>
                    <a:pt x="13871" y="16532"/>
                  </a:lnTo>
                  <a:lnTo>
                    <a:pt x="14174" y="16465"/>
                  </a:lnTo>
                  <a:lnTo>
                    <a:pt x="14444" y="16397"/>
                  </a:lnTo>
                  <a:lnTo>
                    <a:pt x="14982" y="16229"/>
                  </a:lnTo>
                  <a:lnTo>
                    <a:pt x="15588" y="16060"/>
                  </a:lnTo>
                  <a:lnTo>
                    <a:pt x="16161" y="15825"/>
                  </a:lnTo>
                  <a:close/>
                  <a:moveTo>
                    <a:pt x="10370" y="1"/>
                  </a:moveTo>
                  <a:lnTo>
                    <a:pt x="10303" y="68"/>
                  </a:lnTo>
                  <a:lnTo>
                    <a:pt x="10168" y="169"/>
                  </a:lnTo>
                  <a:lnTo>
                    <a:pt x="10033" y="304"/>
                  </a:lnTo>
                  <a:lnTo>
                    <a:pt x="10000" y="371"/>
                  </a:lnTo>
                  <a:lnTo>
                    <a:pt x="9966" y="472"/>
                  </a:lnTo>
                  <a:lnTo>
                    <a:pt x="10000" y="506"/>
                  </a:lnTo>
                  <a:lnTo>
                    <a:pt x="10033" y="607"/>
                  </a:lnTo>
                  <a:lnTo>
                    <a:pt x="10067" y="674"/>
                  </a:lnTo>
                  <a:lnTo>
                    <a:pt x="10134" y="876"/>
                  </a:lnTo>
                  <a:lnTo>
                    <a:pt x="10067" y="910"/>
                  </a:lnTo>
                  <a:lnTo>
                    <a:pt x="10033" y="977"/>
                  </a:lnTo>
                  <a:lnTo>
                    <a:pt x="10033" y="1045"/>
                  </a:lnTo>
                  <a:lnTo>
                    <a:pt x="10067" y="1078"/>
                  </a:lnTo>
                  <a:lnTo>
                    <a:pt x="10033" y="1449"/>
                  </a:lnTo>
                  <a:lnTo>
                    <a:pt x="10033" y="1651"/>
                  </a:lnTo>
                  <a:lnTo>
                    <a:pt x="10000" y="1886"/>
                  </a:lnTo>
                  <a:lnTo>
                    <a:pt x="9899" y="2324"/>
                  </a:lnTo>
                  <a:lnTo>
                    <a:pt x="9831" y="2661"/>
                  </a:lnTo>
                  <a:lnTo>
                    <a:pt x="9798" y="2997"/>
                  </a:lnTo>
                  <a:lnTo>
                    <a:pt x="9764" y="3334"/>
                  </a:lnTo>
                  <a:lnTo>
                    <a:pt x="9798" y="3671"/>
                  </a:lnTo>
                  <a:lnTo>
                    <a:pt x="9831" y="3772"/>
                  </a:lnTo>
                  <a:lnTo>
                    <a:pt x="9798" y="3772"/>
                  </a:lnTo>
                  <a:lnTo>
                    <a:pt x="7643" y="3536"/>
                  </a:lnTo>
                  <a:lnTo>
                    <a:pt x="5488" y="3368"/>
                  </a:lnTo>
                  <a:lnTo>
                    <a:pt x="3333" y="3166"/>
                  </a:lnTo>
                  <a:lnTo>
                    <a:pt x="1179" y="2964"/>
                  </a:lnTo>
                  <a:lnTo>
                    <a:pt x="1145" y="2930"/>
                  </a:lnTo>
                  <a:lnTo>
                    <a:pt x="1078" y="2930"/>
                  </a:lnTo>
                  <a:lnTo>
                    <a:pt x="1044" y="2964"/>
                  </a:lnTo>
                  <a:lnTo>
                    <a:pt x="1010" y="2997"/>
                  </a:lnTo>
                  <a:lnTo>
                    <a:pt x="1010" y="3031"/>
                  </a:lnTo>
                  <a:lnTo>
                    <a:pt x="876" y="3469"/>
                  </a:lnTo>
                  <a:lnTo>
                    <a:pt x="775" y="3906"/>
                  </a:lnTo>
                  <a:lnTo>
                    <a:pt x="674" y="4344"/>
                  </a:lnTo>
                  <a:lnTo>
                    <a:pt x="606" y="4782"/>
                  </a:lnTo>
                  <a:lnTo>
                    <a:pt x="539" y="5691"/>
                  </a:lnTo>
                  <a:lnTo>
                    <a:pt x="472" y="6566"/>
                  </a:lnTo>
                  <a:lnTo>
                    <a:pt x="370" y="7542"/>
                  </a:lnTo>
                  <a:lnTo>
                    <a:pt x="236" y="8519"/>
                  </a:lnTo>
                  <a:lnTo>
                    <a:pt x="101" y="9495"/>
                  </a:lnTo>
                  <a:lnTo>
                    <a:pt x="34" y="10472"/>
                  </a:lnTo>
                  <a:lnTo>
                    <a:pt x="0" y="10842"/>
                  </a:lnTo>
                  <a:lnTo>
                    <a:pt x="0" y="11246"/>
                  </a:lnTo>
                  <a:lnTo>
                    <a:pt x="34" y="11650"/>
                  </a:lnTo>
                  <a:lnTo>
                    <a:pt x="101" y="12054"/>
                  </a:lnTo>
                  <a:lnTo>
                    <a:pt x="168" y="12424"/>
                  </a:lnTo>
                  <a:lnTo>
                    <a:pt x="303" y="12795"/>
                  </a:lnTo>
                  <a:lnTo>
                    <a:pt x="505" y="13165"/>
                  </a:lnTo>
                  <a:lnTo>
                    <a:pt x="741" y="13468"/>
                  </a:lnTo>
                  <a:lnTo>
                    <a:pt x="909" y="13704"/>
                  </a:lnTo>
                  <a:lnTo>
                    <a:pt x="1145" y="13906"/>
                  </a:lnTo>
                  <a:lnTo>
                    <a:pt x="1381" y="14108"/>
                  </a:lnTo>
                  <a:lnTo>
                    <a:pt x="1650" y="14310"/>
                  </a:lnTo>
                  <a:lnTo>
                    <a:pt x="1953" y="14444"/>
                  </a:lnTo>
                  <a:lnTo>
                    <a:pt x="2256" y="14579"/>
                  </a:lnTo>
                  <a:lnTo>
                    <a:pt x="2559" y="14613"/>
                  </a:lnTo>
                  <a:lnTo>
                    <a:pt x="2828" y="14579"/>
                  </a:lnTo>
                  <a:lnTo>
                    <a:pt x="3333" y="14714"/>
                  </a:lnTo>
                  <a:lnTo>
                    <a:pt x="3838" y="14781"/>
                  </a:lnTo>
                  <a:lnTo>
                    <a:pt x="4310" y="14815"/>
                  </a:lnTo>
                  <a:lnTo>
                    <a:pt x="4848" y="14848"/>
                  </a:lnTo>
                  <a:lnTo>
                    <a:pt x="5858" y="14882"/>
                  </a:lnTo>
                  <a:lnTo>
                    <a:pt x="6835" y="14949"/>
                  </a:lnTo>
                  <a:lnTo>
                    <a:pt x="7912" y="15084"/>
                  </a:lnTo>
                  <a:lnTo>
                    <a:pt x="8956" y="15252"/>
                  </a:lnTo>
                  <a:lnTo>
                    <a:pt x="9495" y="15286"/>
                  </a:lnTo>
                  <a:lnTo>
                    <a:pt x="10033" y="15320"/>
                  </a:lnTo>
                  <a:lnTo>
                    <a:pt x="10572" y="15286"/>
                  </a:lnTo>
                  <a:lnTo>
                    <a:pt x="11111" y="15252"/>
                  </a:lnTo>
                  <a:lnTo>
                    <a:pt x="11245" y="15252"/>
                  </a:lnTo>
                  <a:lnTo>
                    <a:pt x="11279" y="15219"/>
                  </a:lnTo>
                  <a:lnTo>
                    <a:pt x="11313" y="15151"/>
                  </a:lnTo>
                  <a:lnTo>
                    <a:pt x="11313" y="14680"/>
                  </a:lnTo>
                  <a:lnTo>
                    <a:pt x="11380" y="14175"/>
                  </a:lnTo>
                  <a:lnTo>
                    <a:pt x="11616" y="13165"/>
                  </a:lnTo>
                  <a:lnTo>
                    <a:pt x="11818" y="12155"/>
                  </a:lnTo>
                  <a:lnTo>
                    <a:pt x="11919" y="11616"/>
                  </a:lnTo>
                  <a:lnTo>
                    <a:pt x="11919" y="11145"/>
                  </a:lnTo>
                  <a:lnTo>
                    <a:pt x="12222" y="12155"/>
                  </a:lnTo>
                  <a:lnTo>
                    <a:pt x="12356" y="12660"/>
                  </a:lnTo>
                  <a:lnTo>
                    <a:pt x="12491" y="13199"/>
                  </a:lnTo>
                  <a:lnTo>
                    <a:pt x="12525" y="13266"/>
                  </a:lnTo>
                  <a:lnTo>
                    <a:pt x="12626" y="13266"/>
                  </a:lnTo>
                  <a:lnTo>
                    <a:pt x="12693" y="13232"/>
                  </a:lnTo>
                  <a:lnTo>
                    <a:pt x="12727" y="13468"/>
                  </a:lnTo>
                  <a:lnTo>
                    <a:pt x="12828" y="13704"/>
                  </a:lnTo>
                  <a:lnTo>
                    <a:pt x="12996" y="14108"/>
                  </a:lnTo>
                  <a:lnTo>
                    <a:pt x="13131" y="14613"/>
                  </a:lnTo>
                  <a:lnTo>
                    <a:pt x="13265" y="15151"/>
                  </a:lnTo>
                  <a:lnTo>
                    <a:pt x="13333" y="15589"/>
                  </a:lnTo>
                  <a:lnTo>
                    <a:pt x="13467" y="16229"/>
                  </a:lnTo>
                  <a:lnTo>
                    <a:pt x="13568" y="16532"/>
                  </a:lnTo>
                  <a:lnTo>
                    <a:pt x="13669" y="16801"/>
                  </a:lnTo>
                  <a:lnTo>
                    <a:pt x="13737" y="16902"/>
                  </a:lnTo>
                  <a:lnTo>
                    <a:pt x="13804" y="16970"/>
                  </a:lnTo>
                  <a:lnTo>
                    <a:pt x="13905" y="17037"/>
                  </a:lnTo>
                  <a:lnTo>
                    <a:pt x="14040" y="17037"/>
                  </a:lnTo>
                  <a:lnTo>
                    <a:pt x="14107" y="16970"/>
                  </a:lnTo>
                  <a:lnTo>
                    <a:pt x="14376" y="16902"/>
                  </a:lnTo>
                  <a:lnTo>
                    <a:pt x="14679" y="16801"/>
                  </a:lnTo>
                  <a:lnTo>
                    <a:pt x="15218" y="16566"/>
                  </a:lnTo>
                  <a:lnTo>
                    <a:pt x="16262" y="16229"/>
                  </a:lnTo>
                  <a:lnTo>
                    <a:pt x="16295" y="16296"/>
                  </a:lnTo>
                  <a:lnTo>
                    <a:pt x="16329" y="16330"/>
                  </a:lnTo>
                  <a:lnTo>
                    <a:pt x="16430" y="16330"/>
                  </a:lnTo>
                  <a:lnTo>
                    <a:pt x="16497" y="16262"/>
                  </a:lnTo>
                  <a:lnTo>
                    <a:pt x="16497" y="16229"/>
                  </a:lnTo>
                  <a:lnTo>
                    <a:pt x="16531" y="16161"/>
                  </a:lnTo>
                  <a:lnTo>
                    <a:pt x="16497" y="16161"/>
                  </a:lnTo>
                  <a:lnTo>
                    <a:pt x="16598" y="16128"/>
                  </a:lnTo>
                  <a:lnTo>
                    <a:pt x="16666" y="16094"/>
                  </a:lnTo>
                  <a:lnTo>
                    <a:pt x="16666" y="16060"/>
                  </a:lnTo>
                  <a:lnTo>
                    <a:pt x="16699" y="15959"/>
                  </a:lnTo>
                  <a:lnTo>
                    <a:pt x="16632" y="15892"/>
                  </a:lnTo>
                  <a:lnTo>
                    <a:pt x="16531" y="15892"/>
                  </a:lnTo>
                  <a:lnTo>
                    <a:pt x="16464" y="15926"/>
                  </a:lnTo>
                  <a:lnTo>
                    <a:pt x="16396" y="15724"/>
                  </a:lnTo>
                  <a:lnTo>
                    <a:pt x="16464" y="15690"/>
                  </a:lnTo>
                  <a:lnTo>
                    <a:pt x="16430" y="15623"/>
                  </a:lnTo>
                  <a:lnTo>
                    <a:pt x="16396" y="15555"/>
                  </a:lnTo>
                  <a:lnTo>
                    <a:pt x="16363" y="15522"/>
                  </a:lnTo>
                  <a:lnTo>
                    <a:pt x="16262" y="15219"/>
                  </a:lnTo>
                  <a:lnTo>
                    <a:pt x="16161" y="14949"/>
                  </a:lnTo>
                  <a:lnTo>
                    <a:pt x="16127" y="14646"/>
                  </a:lnTo>
                  <a:lnTo>
                    <a:pt x="16026" y="14074"/>
                  </a:lnTo>
                  <a:lnTo>
                    <a:pt x="15959" y="13670"/>
                  </a:lnTo>
                  <a:lnTo>
                    <a:pt x="15824" y="13232"/>
                  </a:lnTo>
                  <a:lnTo>
                    <a:pt x="15656" y="12828"/>
                  </a:lnTo>
                  <a:lnTo>
                    <a:pt x="15454" y="12424"/>
                  </a:lnTo>
                  <a:lnTo>
                    <a:pt x="15521" y="12424"/>
                  </a:lnTo>
                  <a:lnTo>
                    <a:pt x="15588" y="12357"/>
                  </a:lnTo>
                  <a:lnTo>
                    <a:pt x="15588" y="12290"/>
                  </a:lnTo>
                  <a:lnTo>
                    <a:pt x="15555" y="12222"/>
                  </a:lnTo>
                  <a:lnTo>
                    <a:pt x="15487" y="12155"/>
                  </a:lnTo>
                  <a:lnTo>
                    <a:pt x="15487" y="12088"/>
                  </a:lnTo>
                  <a:lnTo>
                    <a:pt x="15353" y="11886"/>
                  </a:lnTo>
                  <a:lnTo>
                    <a:pt x="15218" y="11650"/>
                  </a:lnTo>
                  <a:lnTo>
                    <a:pt x="15151" y="11414"/>
                  </a:lnTo>
                  <a:lnTo>
                    <a:pt x="15083" y="11179"/>
                  </a:lnTo>
                  <a:lnTo>
                    <a:pt x="14982" y="10674"/>
                  </a:lnTo>
                  <a:lnTo>
                    <a:pt x="14881" y="10169"/>
                  </a:lnTo>
                  <a:lnTo>
                    <a:pt x="14612" y="8990"/>
                  </a:lnTo>
                  <a:lnTo>
                    <a:pt x="14477" y="8418"/>
                  </a:lnTo>
                  <a:lnTo>
                    <a:pt x="14309" y="7845"/>
                  </a:lnTo>
                  <a:lnTo>
                    <a:pt x="14073" y="7239"/>
                  </a:lnTo>
                  <a:lnTo>
                    <a:pt x="13838" y="6667"/>
                  </a:lnTo>
                  <a:lnTo>
                    <a:pt x="13568" y="6095"/>
                  </a:lnTo>
                  <a:lnTo>
                    <a:pt x="13366" y="5489"/>
                  </a:lnTo>
                  <a:lnTo>
                    <a:pt x="13164" y="4883"/>
                  </a:lnTo>
                  <a:lnTo>
                    <a:pt x="13030" y="4243"/>
                  </a:lnTo>
                  <a:lnTo>
                    <a:pt x="12861" y="3603"/>
                  </a:lnTo>
                  <a:lnTo>
                    <a:pt x="12693" y="2997"/>
                  </a:lnTo>
                  <a:lnTo>
                    <a:pt x="12693" y="2930"/>
                  </a:lnTo>
                  <a:lnTo>
                    <a:pt x="12693" y="2896"/>
                  </a:lnTo>
                  <a:lnTo>
                    <a:pt x="12659" y="2863"/>
                  </a:lnTo>
                  <a:lnTo>
                    <a:pt x="12626" y="2829"/>
                  </a:lnTo>
                  <a:lnTo>
                    <a:pt x="12558" y="2829"/>
                  </a:lnTo>
                  <a:lnTo>
                    <a:pt x="12525" y="2863"/>
                  </a:lnTo>
                  <a:lnTo>
                    <a:pt x="12457" y="2896"/>
                  </a:lnTo>
                  <a:lnTo>
                    <a:pt x="12323" y="2627"/>
                  </a:lnTo>
                  <a:lnTo>
                    <a:pt x="12154" y="2358"/>
                  </a:lnTo>
                  <a:lnTo>
                    <a:pt x="11952" y="2122"/>
                  </a:lnTo>
                  <a:lnTo>
                    <a:pt x="11717" y="1920"/>
                  </a:lnTo>
                  <a:lnTo>
                    <a:pt x="11447" y="1651"/>
                  </a:lnTo>
                  <a:lnTo>
                    <a:pt x="11212" y="1415"/>
                  </a:lnTo>
                  <a:lnTo>
                    <a:pt x="11010" y="1146"/>
                  </a:lnTo>
                  <a:lnTo>
                    <a:pt x="10909" y="977"/>
                  </a:lnTo>
                  <a:lnTo>
                    <a:pt x="10841" y="809"/>
                  </a:lnTo>
                  <a:lnTo>
                    <a:pt x="10841" y="742"/>
                  </a:lnTo>
                  <a:lnTo>
                    <a:pt x="10808" y="641"/>
                  </a:lnTo>
                  <a:lnTo>
                    <a:pt x="10707" y="439"/>
                  </a:lnTo>
                  <a:lnTo>
                    <a:pt x="10639" y="203"/>
                  </a:lnTo>
                  <a:lnTo>
                    <a:pt x="10606" y="102"/>
                  </a:lnTo>
                  <a:lnTo>
                    <a:pt x="10538" y="34"/>
                  </a:lnTo>
                  <a:lnTo>
                    <a:pt x="10505" y="1"/>
                  </a:lnTo>
                  <a:lnTo>
                    <a:pt x="10471" y="34"/>
                  </a:lnTo>
                  <a:lnTo>
                    <a:pt x="10437"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6" name="Shape 1546"/>
            <p:cNvSpPr/>
            <p:nvPr/>
          </p:nvSpPr>
          <p:spPr>
            <a:xfrm>
              <a:off x="1163675" y="316400"/>
              <a:ext cx="196150" cy="86700"/>
            </a:xfrm>
            <a:custGeom>
              <a:avLst/>
              <a:gdLst/>
              <a:ahLst/>
              <a:cxnLst/>
              <a:rect l="0" t="0" r="0" b="0"/>
              <a:pathLst>
                <a:path w="7846" h="3468" extrusionOk="0">
                  <a:moveTo>
                    <a:pt x="135" y="707"/>
                  </a:moveTo>
                  <a:lnTo>
                    <a:pt x="304" y="774"/>
                  </a:lnTo>
                  <a:lnTo>
                    <a:pt x="1583" y="774"/>
                  </a:lnTo>
                  <a:lnTo>
                    <a:pt x="1549" y="1179"/>
                  </a:lnTo>
                  <a:lnTo>
                    <a:pt x="1516" y="1549"/>
                  </a:lnTo>
                  <a:lnTo>
                    <a:pt x="1549" y="1953"/>
                  </a:lnTo>
                  <a:lnTo>
                    <a:pt x="506" y="1953"/>
                  </a:lnTo>
                  <a:lnTo>
                    <a:pt x="371" y="1987"/>
                  </a:lnTo>
                  <a:lnTo>
                    <a:pt x="203" y="2054"/>
                  </a:lnTo>
                  <a:lnTo>
                    <a:pt x="203" y="1717"/>
                  </a:lnTo>
                  <a:lnTo>
                    <a:pt x="203" y="1347"/>
                  </a:lnTo>
                  <a:lnTo>
                    <a:pt x="203" y="1010"/>
                  </a:lnTo>
                  <a:lnTo>
                    <a:pt x="203" y="875"/>
                  </a:lnTo>
                  <a:lnTo>
                    <a:pt x="135" y="707"/>
                  </a:lnTo>
                  <a:close/>
                  <a:moveTo>
                    <a:pt x="2189" y="236"/>
                  </a:moveTo>
                  <a:lnTo>
                    <a:pt x="2862" y="303"/>
                  </a:lnTo>
                  <a:lnTo>
                    <a:pt x="3536" y="303"/>
                  </a:lnTo>
                  <a:lnTo>
                    <a:pt x="4883" y="269"/>
                  </a:lnTo>
                  <a:lnTo>
                    <a:pt x="5556" y="303"/>
                  </a:lnTo>
                  <a:lnTo>
                    <a:pt x="6229" y="337"/>
                  </a:lnTo>
                  <a:lnTo>
                    <a:pt x="6903" y="370"/>
                  </a:lnTo>
                  <a:lnTo>
                    <a:pt x="7610" y="404"/>
                  </a:lnTo>
                  <a:lnTo>
                    <a:pt x="7542" y="707"/>
                  </a:lnTo>
                  <a:lnTo>
                    <a:pt x="7509" y="1044"/>
                  </a:lnTo>
                  <a:lnTo>
                    <a:pt x="7542" y="1684"/>
                  </a:lnTo>
                  <a:lnTo>
                    <a:pt x="7542" y="3098"/>
                  </a:lnTo>
                  <a:lnTo>
                    <a:pt x="6229" y="3030"/>
                  </a:lnTo>
                  <a:lnTo>
                    <a:pt x="4883" y="2963"/>
                  </a:lnTo>
                  <a:lnTo>
                    <a:pt x="3671" y="2862"/>
                  </a:lnTo>
                  <a:lnTo>
                    <a:pt x="3064" y="2828"/>
                  </a:lnTo>
                  <a:lnTo>
                    <a:pt x="2458" y="2862"/>
                  </a:lnTo>
                  <a:lnTo>
                    <a:pt x="2458" y="2828"/>
                  </a:lnTo>
                  <a:lnTo>
                    <a:pt x="2391" y="2795"/>
                  </a:lnTo>
                  <a:lnTo>
                    <a:pt x="2189" y="2694"/>
                  </a:lnTo>
                  <a:lnTo>
                    <a:pt x="2021" y="2626"/>
                  </a:lnTo>
                  <a:lnTo>
                    <a:pt x="1953" y="2559"/>
                  </a:lnTo>
                  <a:lnTo>
                    <a:pt x="1886" y="2492"/>
                  </a:lnTo>
                  <a:lnTo>
                    <a:pt x="1785" y="2256"/>
                  </a:lnTo>
                  <a:lnTo>
                    <a:pt x="1751" y="2088"/>
                  </a:lnTo>
                  <a:lnTo>
                    <a:pt x="1751" y="1886"/>
                  </a:lnTo>
                  <a:lnTo>
                    <a:pt x="1785" y="1549"/>
                  </a:lnTo>
                  <a:lnTo>
                    <a:pt x="1785" y="1179"/>
                  </a:lnTo>
                  <a:lnTo>
                    <a:pt x="1785" y="774"/>
                  </a:lnTo>
                  <a:lnTo>
                    <a:pt x="1852" y="606"/>
                  </a:lnTo>
                  <a:lnTo>
                    <a:pt x="1920" y="438"/>
                  </a:lnTo>
                  <a:lnTo>
                    <a:pt x="2021" y="337"/>
                  </a:lnTo>
                  <a:lnTo>
                    <a:pt x="2189" y="236"/>
                  </a:lnTo>
                  <a:close/>
                  <a:moveTo>
                    <a:pt x="3603" y="0"/>
                  </a:moveTo>
                  <a:lnTo>
                    <a:pt x="2930" y="34"/>
                  </a:lnTo>
                  <a:lnTo>
                    <a:pt x="2290" y="101"/>
                  </a:lnTo>
                  <a:lnTo>
                    <a:pt x="2256" y="67"/>
                  </a:lnTo>
                  <a:lnTo>
                    <a:pt x="1987" y="67"/>
                  </a:lnTo>
                  <a:lnTo>
                    <a:pt x="1886" y="135"/>
                  </a:lnTo>
                  <a:lnTo>
                    <a:pt x="1819" y="168"/>
                  </a:lnTo>
                  <a:lnTo>
                    <a:pt x="1751" y="269"/>
                  </a:lnTo>
                  <a:lnTo>
                    <a:pt x="1684" y="370"/>
                  </a:lnTo>
                  <a:lnTo>
                    <a:pt x="1617" y="606"/>
                  </a:lnTo>
                  <a:lnTo>
                    <a:pt x="1213" y="572"/>
                  </a:lnTo>
                  <a:lnTo>
                    <a:pt x="438" y="572"/>
                  </a:lnTo>
                  <a:lnTo>
                    <a:pt x="270" y="606"/>
                  </a:lnTo>
                  <a:lnTo>
                    <a:pt x="102" y="673"/>
                  </a:lnTo>
                  <a:lnTo>
                    <a:pt x="68" y="673"/>
                  </a:lnTo>
                  <a:lnTo>
                    <a:pt x="102" y="707"/>
                  </a:lnTo>
                  <a:lnTo>
                    <a:pt x="68" y="842"/>
                  </a:lnTo>
                  <a:lnTo>
                    <a:pt x="34" y="1010"/>
                  </a:lnTo>
                  <a:lnTo>
                    <a:pt x="34" y="1347"/>
                  </a:lnTo>
                  <a:lnTo>
                    <a:pt x="1" y="1751"/>
                  </a:lnTo>
                  <a:lnTo>
                    <a:pt x="34" y="1919"/>
                  </a:lnTo>
                  <a:lnTo>
                    <a:pt x="68" y="2121"/>
                  </a:lnTo>
                  <a:lnTo>
                    <a:pt x="102" y="2155"/>
                  </a:lnTo>
                  <a:lnTo>
                    <a:pt x="68" y="2189"/>
                  </a:lnTo>
                  <a:lnTo>
                    <a:pt x="405" y="2189"/>
                  </a:lnTo>
                  <a:lnTo>
                    <a:pt x="741" y="2155"/>
                  </a:lnTo>
                  <a:lnTo>
                    <a:pt x="1145" y="2189"/>
                  </a:lnTo>
                  <a:lnTo>
                    <a:pt x="1549" y="2155"/>
                  </a:lnTo>
                  <a:lnTo>
                    <a:pt x="1617" y="2492"/>
                  </a:lnTo>
                  <a:lnTo>
                    <a:pt x="1684" y="2626"/>
                  </a:lnTo>
                  <a:lnTo>
                    <a:pt x="1751" y="2761"/>
                  </a:lnTo>
                  <a:lnTo>
                    <a:pt x="1852" y="2862"/>
                  </a:lnTo>
                  <a:lnTo>
                    <a:pt x="1953" y="2963"/>
                  </a:lnTo>
                  <a:lnTo>
                    <a:pt x="2088" y="2997"/>
                  </a:lnTo>
                  <a:lnTo>
                    <a:pt x="2290" y="2997"/>
                  </a:lnTo>
                  <a:lnTo>
                    <a:pt x="2930" y="3064"/>
                  </a:lnTo>
                  <a:lnTo>
                    <a:pt x="3603" y="3131"/>
                  </a:lnTo>
                  <a:lnTo>
                    <a:pt x="4883" y="3165"/>
                  </a:lnTo>
                  <a:lnTo>
                    <a:pt x="6196" y="3266"/>
                  </a:lnTo>
                  <a:lnTo>
                    <a:pt x="7542" y="3333"/>
                  </a:lnTo>
                  <a:lnTo>
                    <a:pt x="7542" y="3367"/>
                  </a:lnTo>
                  <a:lnTo>
                    <a:pt x="7576" y="3434"/>
                  </a:lnTo>
                  <a:lnTo>
                    <a:pt x="7677" y="3468"/>
                  </a:lnTo>
                  <a:lnTo>
                    <a:pt x="7778" y="3434"/>
                  </a:lnTo>
                  <a:lnTo>
                    <a:pt x="7812" y="3367"/>
                  </a:lnTo>
                  <a:lnTo>
                    <a:pt x="7812" y="3333"/>
                  </a:lnTo>
                  <a:lnTo>
                    <a:pt x="7812" y="2559"/>
                  </a:lnTo>
                  <a:lnTo>
                    <a:pt x="7812" y="1818"/>
                  </a:lnTo>
                  <a:lnTo>
                    <a:pt x="7845" y="1078"/>
                  </a:lnTo>
                  <a:lnTo>
                    <a:pt x="7812" y="707"/>
                  </a:lnTo>
                  <a:lnTo>
                    <a:pt x="7778" y="337"/>
                  </a:lnTo>
                  <a:lnTo>
                    <a:pt x="7744" y="303"/>
                  </a:lnTo>
                  <a:lnTo>
                    <a:pt x="7778" y="269"/>
                  </a:lnTo>
                  <a:lnTo>
                    <a:pt x="7744" y="202"/>
                  </a:lnTo>
                  <a:lnTo>
                    <a:pt x="7711" y="168"/>
                  </a:lnTo>
                  <a:lnTo>
                    <a:pt x="7643" y="135"/>
                  </a:lnTo>
                  <a:lnTo>
                    <a:pt x="6970" y="135"/>
                  </a:lnTo>
                  <a:lnTo>
                    <a:pt x="6297" y="101"/>
                  </a:lnTo>
                  <a:lnTo>
                    <a:pt x="4950" y="34"/>
                  </a:lnTo>
                  <a:lnTo>
                    <a:pt x="4277" y="34"/>
                  </a:lnTo>
                  <a:lnTo>
                    <a:pt x="360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7" name="Shape 1547"/>
            <p:cNvSpPr/>
            <p:nvPr/>
          </p:nvSpPr>
          <p:spPr>
            <a:xfrm>
              <a:off x="1182200" y="340800"/>
              <a:ext cx="14325" cy="6750"/>
            </a:xfrm>
            <a:custGeom>
              <a:avLst/>
              <a:gdLst/>
              <a:ahLst/>
              <a:cxnLst/>
              <a:rect l="0" t="0" r="0" b="0"/>
              <a:pathLst>
                <a:path w="573" h="270" extrusionOk="0">
                  <a:moveTo>
                    <a:pt x="169" y="1"/>
                  </a:moveTo>
                  <a:lnTo>
                    <a:pt x="34" y="34"/>
                  </a:lnTo>
                  <a:lnTo>
                    <a:pt x="0" y="68"/>
                  </a:lnTo>
                  <a:lnTo>
                    <a:pt x="0" y="135"/>
                  </a:lnTo>
                  <a:lnTo>
                    <a:pt x="0" y="169"/>
                  </a:lnTo>
                  <a:lnTo>
                    <a:pt x="34" y="203"/>
                  </a:lnTo>
                  <a:lnTo>
                    <a:pt x="135" y="236"/>
                  </a:lnTo>
                  <a:lnTo>
                    <a:pt x="236" y="236"/>
                  </a:lnTo>
                  <a:lnTo>
                    <a:pt x="438" y="270"/>
                  </a:lnTo>
                  <a:lnTo>
                    <a:pt x="505" y="270"/>
                  </a:lnTo>
                  <a:lnTo>
                    <a:pt x="539" y="236"/>
                  </a:lnTo>
                  <a:lnTo>
                    <a:pt x="573" y="169"/>
                  </a:lnTo>
                  <a:lnTo>
                    <a:pt x="539" y="68"/>
                  </a:lnTo>
                  <a:lnTo>
                    <a:pt x="505" y="34"/>
                  </a:lnTo>
                  <a:lnTo>
                    <a:pt x="47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8" name="Shape 1548"/>
            <p:cNvSpPr/>
            <p:nvPr/>
          </p:nvSpPr>
          <p:spPr>
            <a:xfrm>
              <a:off x="1322750" y="339950"/>
              <a:ext cx="7600" cy="38750"/>
            </a:xfrm>
            <a:custGeom>
              <a:avLst/>
              <a:gdLst/>
              <a:ahLst/>
              <a:cxnLst/>
              <a:rect l="0" t="0" r="0" b="0"/>
              <a:pathLst>
                <a:path w="304" h="1550" extrusionOk="0">
                  <a:moveTo>
                    <a:pt x="237" y="1"/>
                  </a:moveTo>
                  <a:lnTo>
                    <a:pt x="136" y="136"/>
                  </a:lnTo>
                  <a:lnTo>
                    <a:pt x="68" y="304"/>
                  </a:lnTo>
                  <a:lnTo>
                    <a:pt x="35" y="641"/>
                  </a:lnTo>
                  <a:lnTo>
                    <a:pt x="1" y="1045"/>
                  </a:lnTo>
                  <a:lnTo>
                    <a:pt x="68" y="1449"/>
                  </a:lnTo>
                  <a:lnTo>
                    <a:pt x="68" y="1516"/>
                  </a:lnTo>
                  <a:lnTo>
                    <a:pt x="102" y="1516"/>
                  </a:lnTo>
                  <a:lnTo>
                    <a:pt x="203" y="1550"/>
                  </a:lnTo>
                  <a:lnTo>
                    <a:pt x="304" y="1482"/>
                  </a:lnTo>
                  <a:lnTo>
                    <a:pt x="304" y="1449"/>
                  </a:lnTo>
                  <a:lnTo>
                    <a:pt x="304" y="1381"/>
                  </a:lnTo>
                  <a:lnTo>
                    <a:pt x="270" y="1011"/>
                  </a:lnTo>
                  <a:lnTo>
                    <a:pt x="270" y="641"/>
                  </a:lnTo>
                  <a:lnTo>
                    <a:pt x="304" y="338"/>
                  </a:lnTo>
                  <a:lnTo>
                    <a:pt x="304" y="169"/>
                  </a:lnTo>
                  <a:lnTo>
                    <a:pt x="304" y="35"/>
                  </a:lnTo>
                  <a:lnTo>
                    <a:pt x="27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49" name="Shape 1549"/>
            <p:cNvSpPr/>
            <p:nvPr/>
          </p:nvSpPr>
          <p:spPr>
            <a:xfrm>
              <a:off x="1311825" y="347525"/>
              <a:ext cx="5900" cy="21075"/>
            </a:xfrm>
            <a:custGeom>
              <a:avLst/>
              <a:gdLst/>
              <a:ahLst/>
              <a:cxnLst/>
              <a:rect l="0" t="0" r="0" b="0"/>
              <a:pathLst>
                <a:path w="236" h="843" extrusionOk="0">
                  <a:moveTo>
                    <a:pt x="135" y="1"/>
                  </a:moveTo>
                  <a:lnTo>
                    <a:pt x="68" y="68"/>
                  </a:lnTo>
                  <a:lnTo>
                    <a:pt x="34" y="169"/>
                  </a:lnTo>
                  <a:lnTo>
                    <a:pt x="0" y="338"/>
                  </a:lnTo>
                  <a:lnTo>
                    <a:pt x="0" y="742"/>
                  </a:lnTo>
                  <a:lnTo>
                    <a:pt x="34" y="775"/>
                  </a:lnTo>
                  <a:lnTo>
                    <a:pt x="68" y="809"/>
                  </a:lnTo>
                  <a:lnTo>
                    <a:pt x="135" y="843"/>
                  </a:lnTo>
                  <a:lnTo>
                    <a:pt x="202" y="809"/>
                  </a:lnTo>
                  <a:lnTo>
                    <a:pt x="236" y="775"/>
                  </a:lnTo>
                  <a:lnTo>
                    <a:pt x="236" y="742"/>
                  </a:lnTo>
                  <a:lnTo>
                    <a:pt x="202" y="405"/>
                  </a:lnTo>
                  <a:lnTo>
                    <a:pt x="236" y="237"/>
                  </a:lnTo>
                  <a:lnTo>
                    <a:pt x="236" y="68"/>
                  </a:lnTo>
                  <a:lnTo>
                    <a:pt x="20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0" name="Shape 1550"/>
            <p:cNvSpPr/>
            <p:nvPr/>
          </p:nvSpPr>
          <p:spPr>
            <a:xfrm>
              <a:off x="1075300" y="284400"/>
              <a:ext cx="87575" cy="75775"/>
            </a:xfrm>
            <a:custGeom>
              <a:avLst/>
              <a:gdLst/>
              <a:ahLst/>
              <a:cxnLst/>
              <a:rect l="0" t="0" r="0" b="0"/>
              <a:pathLst>
                <a:path w="3503" h="3031" extrusionOk="0">
                  <a:moveTo>
                    <a:pt x="1516" y="169"/>
                  </a:moveTo>
                  <a:lnTo>
                    <a:pt x="1886" y="304"/>
                  </a:lnTo>
                  <a:lnTo>
                    <a:pt x="2256" y="472"/>
                  </a:lnTo>
                  <a:lnTo>
                    <a:pt x="2627" y="708"/>
                  </a:lnTo>
                  <a:lnTo>
                    <a:pt x="2930" y="977"/>
                  </a:lnTo>
                  <a:lnTo>
                    <a:pt x="2829" y="1011"/>
                  </a:lnTo>
                  <a:lnTo>
                    <a:pt x="2728" y="1044"/>
                  </a:lnTo>
                  <a:lnTo>
                    <a:pt x="2559" y="1145"/>
                  </a:lnTo>
                  <a:lnTo>
                    <a:pt x="2391" y="1314"/>
                  </a:lnTo>
                  <a:lnTo>
                    <a:pt x="2256" y="1482"/>
                  </a:lnTo>
                  <a:lnTo>
                    <a:pt x="2021" y="1819"/>
                  </a:lnTo>
                  <a:lnTo>
                    <a:pt x="1819" y="2155"/>
                  </a:lnTo>
                  <a:lnTo>
                    <a:pt x="1751" y="2358"/>
                  </a:lnTo>
                  <a:lnTo>
                    <a:pt x="1684" y="2560"/>
                  </a:lnTo>
                  <a:lnTo>
                    <a:pt x="1650" y="2526"/>
                  </a:lnTo>
                  <a:lnTo>
                    <a:pt x="1314" y="2324"/>
                  </a:lnTo>
                  <a:lnTo>
                    <a:pt x="1011" y="2088"/>
                  </a:lnTo>
                  <a:lnTo>
                    <a:pt x="809" y="1852"/>
                  </a:lnTo>
                  <a:lnTo>
                    <a:pt x="573" y="1617"/>
                  </a:lnTo>
                  <a:lnTo>
                    <a:pt x="135" y="1213"/>
                  </a:lnTo>
                  <a:lnTo>
                    <a:pt x="169" y="1179"/>
                  </a:lnTo>
                  <a:lnTo>
                    <a:pt x="304" y="1011"/>
                  </a:lnTo>
                  <a:lnTo>
                    <a:pt x="438" y="876"/>
                  </a:lnTo>
                  <a:lnTo>
                    <a:pt x="775" y="640"/>
                  </a:lnTo>
                  <a:lnTo>
                    <a:pt x="1112" y="405"/>
                  </a:lnTo>
                  <a:lnTo>
                    <a:pt x="1280" y="304"/>
                  </a:lnTo>
                  <a:lnTo>
                    <a:pt x="1482" y="203"/>
                  </a:lnTo>
                  <a:lnTo>
                    <a:pt x="1516" y="169"/>
                  </a:lnTo>
                  <a:close/>
                  <a:moveTo>
                    <a:pt x="3064" y="1044"/>
                  </a:moveTo>
                  <a:lnTo>
                    <a:pt x="3266" y="1246"/>
                  </a:lnTo>
                  <a:lnTo>
                    <a:pt x="3165" y="1482"/>
                  </a:lnTo>
                  <a:lnTo>
                    <a:pt x="3031" y="1718"/>
                  </a:lnTo>
                  <a:lnTo>
                    <a:pt x="2694" y="2122"/>
                  </a:lnTo>
                  <a:lnTo>
                    <a:pt x="2324" y="2492"/>
                  </a:lnTo>
                  <a:lnTo>
                    <a:pt x="2155" y="2661"/>
                  </a:lnTo>
                  <a:lnTo>
                    <a:pt x="1953" y="2728"/>
                  </a:lnTo>
                  <a:lnTo>
                    <a:pt x="1987" y="2492"/>
                  </a:lnTo>
                  <a:lnTo>
                    <a:pt x="2054" y="2324"/>
                  </a:lnTo>
                  <a:lnTo>
                    <a:pt x="2122" y="2155"/>
                  </a:lnTo>
                  <a:lnTo>
                    <a:pt x="2324" y="1852"/>
                  </a:lnTo>
                  <a:lnTo>
                    <a:pt x="2458" y="1650"/>
                  </a:lnTo>
                  <a:lnTo>
                    <a:pt x="2627" y="1415"/>
                  </a:lnTo>
                  <a:lnTo>
                    <a:pt x="2795" y="1213"/>
                  </a:lnTo>
                  <a:lnTo>
                    <a:pt x="3031" y="1078"/>
                  </a:lnTo>
                  <a:lnTo>
                    <a:pt x="3031" y="1044"/>
                  </a:lnTo>
                  <a:close/>
                  <a:moveTo>
                    <a:pt x="1415" y="1"/>
                  </a:moveTo>
                  <a:lnTo>
                    <a:pt x="1179" y="102"/>
                  </a:lnTo>
                  <a:lnTo>
                    <a:pt x="977" y="203"/>
                  </a:lnTo>
                  <a:lnTo>
                    <a:pt x="573" y="506"/>
                  </a:lnTo>
                  <a:lnTo>
                    <a:pt x="405" y="640"/>
                  </a:lnTo>
                  <a:lnTo>
                    <a:pt x="236" y="775"/>
                  </a:lnTo>
                  <a:lnTo>
                    <a:pt x="68" y="943"/>
                  </a:lnTo>
                  <a:lnTo>
                    <a:pt x="34" y="1044"/>
                  </a:lnTo>
                  <a:lnTo>
                    <a:pt x="34" y="1145"/>
                  </a:lnTo>
                  <a:lnTo>
                    <a:pt x="34" y="1179"/>
                  </a:lnTo>
                  <a:lnTo>
                    <a:pt x="1" y="1246"/>
                  </a:lnTo>
                  <a:lnTo>
                    <a:pt x="1" y="1314"/>
                  </a:lnTo>
                  <a:lnTo>
                    <a:pt x="68" y="1415"/>
                  </a:lnTo>
                  <a:lnTo>
                    <a:pt x="169" y="1583"/>
                  </a:lnTo>
                  <a:lnTo>
                    <a:pt x="337" y="1751"/>
                  </a:lnTo>
                  <a:lnTo>
                    <a:pt x="607" y="2054"/>
                  </a:lnTo>
                  <a:lnTo>
                    <a:pt x="842" y="2290"/>
                  </a:lnTo>
                  <a:lnTo>
                    <a:pt x="1112" y="2492"/>
                  </a:lnTo>
                  <a:lnTo>
                    <a:pt x="1381" y="2661"/>
                  </a:lnTo>
                  <a:lnTo>
                    <a:pt x="1617" y="2829"/>
                  </a:lnTo>
                  <a:lnTo>
                    <a:pt x="1617" y="2863"/>
                  </a:lnTo>
                  <a:lnTo>
                    <a:pt x="1617" y="2896"/>
                  </a:lnTo>
                  <a:lnTo>
                    <a:pt x="1617" y="2930"/>
                  </a:lnTo>
                  <a:lnTo>
                    <a:pt x="1684" y="2997"/>
                  </a:lnTo>
                  <a:lnTo>
                    <a:pt x="1785" y="3031"/>
                  </a:lnTo>
                  <a:lnTo>
                    <a:pt x="1852" y="2964"/>
                  </a:lnTo>
                  <a:lnTo>
                    <a:pt x="2088" y="2964"/>
                  </a:lnTo>
                  <a:lnTo>
                    <a:pt x="2223" y="2896"/>
                  </a:lnTo>
                  <a:lnTo>
                    <a:pt x="2324" y="2829"/>
                  </a:lnTo>
                  <a:lnTo>
                    <a:pt x="2593" y="2593"/>
                  </a:lnTo>
                  <a:lnTo>
                    <a:pt x="2829" y="2290"/>
                  </a:lnTo>
                  <a:lnTo>
                    <a:pt x="3064" y="1987"/>
                  </a:lnTo>
                  <a:lnTo>
                    <a:pt x="3266" y="1650"/>
                  </a:lnTo>
                  <a:lnTo>
                    <a:pt x="3401" y="1415"/>
                  </a:lnTo>
                  <a:lnTo>
                    <a:pt x="3502" y="1246"/>
                  </a:lnTo>
                  <a:lnTo>
                    <a:pt x="3468" y="1179"/>
                  </a:lnTo>
                  <a:lnTo>
                    <a:pt x="3435" y="1112"/>
                  </a:lnTo>
                  <a:lnTo>
                    <a:pt x="3334" y="1011"/>
                  </a:lnTo>
                  <a:lnTo>
                    <a:pt x="3233" y="943"/>
                  </a:lnTo>
                  <a:lnTo>
                    <a:pt x="3233" y="876"/>
                  </a:lnTo>
                  <a:lnTo>
                    <a:pt x="3199" y="842"/>
                  </a:lnTo>
                  <a:lnTo>
                    <a:pt x="2829" y="539"/>
                  </a:lnTo>
                  <a:lnTo>
                    <a:pt x="2425" y="270"/>
                  </a:lnTo>
                  <a:lnTo>
                    <a:pt x="2189" y="135"/>
                  </a:lnTo>
                  <a:lnTo>
                    <a:pt x="1953" y="34"/>
                  </a:lnTo>
                  <a:lnTo>
                    <a:pt x="1718"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1" name="Shape 1551"/>
            <p:cNvSpPr/>
            <p:nvPr/>
          </p:nvSpPr>
          <p:spPr>
            <a:xfrm>
              <a:off x="3745175" y="1413975"/>
              <a:ext cx="31175" cy="15175"/>
            </a:xfrm>
            <a:custGeom>
              <a:avLst/>
              <a:gdLst/>
              <a:ahLst/>
              <a:cxnLst/>
              <a:rect l="0" t="0" r="0" b="0"/>
              <a:pathLst>
                <a:path w="1247" h="607" extrusionOk="0">
                  <a:moveTo>
                    <a:pt x="1246" y="0"/>
                  </a:moveTo>
                  <a:lnTo>
                    <a:pt x="607" y="202"/>
                  </a:lnTo>
                  <a:lnTo>
                    <a:pt x="304" y="337"/>
                  </a:lnTo>
                  <a:lnTo>
                    <a:pt x="1" y="505"/>
                  </a:lnTo>
                  <a:lnTo>
                    <a:pt x="1" y="539"/>
                  </a:lnTo>
                  <a:lnTo>
                    <a:pt x="1" y="573"/>
                  </a:lnTo>
                  <a:lnTo>
                    <a:pt x="1" y="606"/>
                  </a:lnTo>
                  <a:lnTo>
                    <a:pt x="34" y="606"/>
                  </a:lnTo>
                  <a:lnTo>
                    <a:pt x="1246" y="303"/>
                  </a:lnTo>
                  <a:lnTo>
                    <a:pt x="124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2" name="Shape 1552"/>
            <p:cNvSpPr/>
            <p:nvPr/>
          </p:nvSpPr>
          <p:spPr>
            <a:xfrm>
              <a:off x="3255300" y="2000625"/>
              <a:ext cx="521050" cy="741575"/>
            </a:xfrm>
            <a:custGeom>
              <a:avLst/>
              <a:gdLst/>
              <a:ahLst/>
              <a:cxnLst/>
              <a:rect l="0" t="0" r="0" b="0"/>
              <a:pathLst>
                <a:path w="20842" h="29663" extrusionOk="0">
                  <a:moveTo>
                    <a:pt x="19394" y="10707"/>
                  </a:moveTo>
                  <a:lnTo>
                    <a:pt x="19427" y="10876"/>
                  </a:lnTo>
                  <a:lnTo>
                    <a:pt x="19495" y="11044"/>
                  </a:lnTo>
                  <a:lnTo>
                    <a:pt x="19663" y="11347"/>
                  </a:lnTo>
                  <a:lnTo>
                    <a:pt x="19865" y="11616"/>
                  </a:lnTo>
                  <a:lnTo>
                    <a:pt x="19966" y="11717"/>
                  </a:lnTo>
                  <a:lnTo>
                    <a:pt x="20101" y="11818"/>
                  </a:lnTo>
                  <a:lnTo>
                    <a:pt x="19865" y="12458"/>
                  </a:lnTo>
                  <a:lnTo>
                    <a:pt x="19798" y="12357"/>
                  </a:lnTo>
                  <a:lnTo>
                    <a:pt x="19730" y="12222"/>
                  </a:lnTo>
                  <a:lnTo>
                    <a:pt x="19495" y="11785"/>
                  </a:lnTo>
                  <a:lnTo>
                    <a:pt x="19326" y="11549"/>
                  </a:lnTo>
                  <a:lnTo>
                    <a:pt x="19225" y="11414"/>
                  </a:lnTo>
                  <a:lnTo>
                    <a:pt x="19091" y="11347"/>
                  </a:lnTo>
                  <a:lnTo>
                    <a:pt x="19394" y="10707"/>
                  </a:lnTo>
                  <a:close/>
                  <a:moveTo>
                    <a:pt x="19023" y="11448"/>
                  </a:moveTo>
                  <a:lnTo>
                    <a:pt x="19225" y="11717"/>
                  </a:lnTo>
                  <a:lnTo>
                    <a:pt x="19394" y="12020"/>
                  </a:lnTo>
                  <a:lnTo>
                    <a:pt x="19528" y="12357"/>
                  </a:lnTo>
                  <a:lnTo>
                    <a:pt x="19629" y="12525"/>
                  </a:lnTo>
                  <a:lnTo>
                    <a:pt x="19764" y="12626"/>
                  </a:lnTo>
                  <a:lnTo>
                    <a:pt x="19798" y="12626"/>
                  </a:lnTo>
                  <a:lnTo>
                    <a:pt x="19629" y="13165"/>
                  </a:lnTo>
                  <a:lnTo>
                    <a:pt x="19394" y="12828"/>
                  </a:lnTo>
                  <a:lnTo>
                    <a:pt x="19192" y="12424"/>
                  </a:lnTo>
                  <a:lnTo>
                    <a:pt x="18990" y="12020"/>
                  </a:lnTo>
                  <a:lnTo>
                    <a:pt x="18956" y="12020"/>
                  </a:lnTo>
                  <a:lnTo>
                    <a:pt x="18922" y="12054"/>
                  </a:lnTo>
                  <a:lnTo>
                    <a:pt x="18956" y="12256"/>
                  </a:lnTo>
                  <a:lnTo>
                    <a:pt x="19023" y="12458"/>
                  </a:lnTo>
                  <a:lnTo>
                    <a:pt x="19192" y="12828"/>
                  </a:lnTo>
                  <a:lnTo>
                    <a:pt x="19360" y="13098"/>
                  </a:lnTo>
                  <a:lnTo>
                    <a:pt x="19427" y="13266"/>
                  </a:lnTo>
                  <a:lnTo>
                    <a:pt x="19562" y="13367"/>
                  </a:lnTo>
                  <a:lnTo>
                    <a:pt x="19259" y="14108"/>
                  </a:lnTo>
                  <a:lnTo>
                    <a:pt x="19192" y="13973"/>
                  </a:lnTo>
                  <a:lnTo>
                    <a:pt x="19091" y="13805"/>
                  </a:lnTo>
                  <a:lnTo>
                    <a:pt x="18922" y="13535"/>
                  </a:lnTo>
                  <a:lnTo>
                    <a:pt x="18687" y="13098"/>
                  </a:lnTo>
                  <a:lnTo>
                    <a:pt x="18417" y="12694"/>
                  </a:lnTo>
                  <a:lnTo>
                    <a:pt x="18821" y="11919"/>
                  </a:lnTo>
                  <a:lnTo>
                    <a:pt x="19023" y="11448"/>
                  </a:lnTo>
                  <a:close/>
                  <a:moveTo>
                    <a:pt x="18350" y="12828"/>
                  </a:moveTo>
                  <a:lnTo>
                    <a:pt x="18518" y="13199"/>
                  </a:lnTo>
                  <a:lnTo>
                    <a:pt x="18687" y="13535"/>
                  </a:lnTo>
                  <a:lnTo>
                    <a:pt x="18889" y="13939"/>
                  </a:lnTo>
                  <a:lnTo>
                    <a:pt x="19023" y="14142"/>
                  </a:lnTo>
                  <a:lnTo>
                    <a:pt x="19158" y="14276"/>
                  </a:lnTo>
                  <a:lnTo>
                    <a:pt x="19124" y="14377"/>
                  </a:lnTo>
                  <a:lnTo>
                    <a:pt x="18922" y="14781"/>
                  </a:lnTo>
                  <a:lnTo>
                    <a:pt x="18788" y="14512"/>
                  </a:lnTo>
                  <a:lnTo>
                    <a:pt x="18653" y="14310"/>
                  </a:lnTo>
                  <a:lnTo>
                    <a:pt x="18384" y="13805"/>
                  </a:lnTo>
                  <a:lnTo>
                    <a:pt x="18249" y="13535"/>
                  </a:lnTo>
                  <a:lnTo>
                    <a:pt x="18215" y="13401"/>
                  </a:lnTo>
                  <a:lnTo>
                    <a:pt x="18215" y="13266"/>
                  </a:lnTo>
                  <a:lnTo>
                    <a:pt x="18215" y="13232"/>
                  </a:lnTo>
                  <a:lnTo>
                    <a:pt x="18182" y="13266"/>
                  </a:lnTo>
                  <a:lnTo>
                    <a:pt x="18182" y="13266"/>
                  </a:lnTo>
                  <a:lnTo>
                    <a:pt x="18350" y="12828"/>
                  </a:lnTo>
                  <a:close/>
                  <a:moveTo>
                    <a:pt x="18182" y="13266"/>
                  </a:moveTo>
                  <a:lnTo>
                    <a:pt x="18148" y="13468"/>
                  </a:lnTo>
                  <a:lnTo>
                    <a:pt x="18148" y="13670"/>
                  </a:lnTo>
                  <a:lnTo>
                    <a:pt x="18215" y="13872"/>
                  </a:lnTo>
                  <a:lnTo>
                    <a:pt x="18316" y="14074"/>
                  </a:lnTo>
                  <a:lnTo>
                    <a:pt x="18518" y="14546"/>
                  </a:lnTo>
                  <a:lnTo>
                    <a:pt x="18653" y="14781"/>
                  </a:lnTo>
                  <a:lnTo>
                    <a:pt x="18788" y="15017"/>
                  </a:lnTo>
                  <a:lnTo>
                    <a:pt x="18619" y="15387"/>
                  </a:lnTo>
                  <a:lnTo>
                    <a:pt x="18552" y="15185"/>
                  </a:lnTo>
                  <a:lnTo>
                    <a:pt x="18451" y="14983"/>
                  </a:lnTo>
                  <a:lnTo>
                    <a:pt x="18249" y="14613"/>
                  </a:lnTo>
                  <a:lnTo>
                    <a:pt x="18081" y="14310"/>
                  </a:lnTo>
                  <a:lnTo>
                    <a:pt x="17980" y="14175"/>
                  </a:lnTo>
                  <a:lnTo>
                    <a:pt x="17845" y="14041"/>
                  </a:lnTo>
                  <a:lnTo>
                    <a:pt x="18182" y="13266"/>
                  </a:lnTo>
                  <a:close/>
                  <a:moveTo>
                    <a:pt x="17777" y="14209"/>
                  </a:moveTo>
                  <a:lnTo>
                    <a:pt x="17946" y="14512"/>
                  </a:lnTo>
                  <a:lnTo>
                    <a:pt x="18114" y="14781"/>
                  </a:lnTo>
                  <a:lnTo>
                    <a:pt x="18283" y="15185"/>
                  </a:lnTo>
                  <a:lnTo>
                    <a:pt x="18384" y="15387"/>
                  </a:lnTo>
                  <a:lnTo>
                    <a:pt x="18485" y="15589"/>
                  </a:lnTo>
                  <a:lnTo>
                    <a:pt x="18518" y="15589"/>
                  </a:lnTo>
                  <a:lnTo>
                    <a:pt x="18283" y="16094"/>
                  </a:lnTo>
                  <a:lnTo>
                    <a:pt x="18081" y="15758"/>
                  </a:lnTo>
                  <a:lnTo>
                    <a:pt x="17845" y="15286"/>
                  </a:lnTo>
                  <a:lnTo>
                    <a:pt x="17609" y="14815"/>
                  </a:lnTo>
                  <a:lnTo>
                    <a:pt x="17575" y="14781"/>
                  </a:lnTo>
                  <a:lnTo>
                    <a:pt x="17542" y="14781"/>
                  </a:lnTo>
                  <a:lnTo>
                    <a:pt x="17777" y="14209"/>
                  </a:lnTo>
                  <a:close/>
                  <a:moveTo>
                    <a:pt x="17508" y="14882"/>
                  </a:moveTo>
                  <a:lnTo>
                    <a:pt x="17575" y="15084"/>
                  </a:lnTo>
                  <a:lnTo>
                    <a:pt x="17643" y="15286"/>
                  </a:lnTo>
                  <a:lnTo>
                    <a:pt x="17811" y="15657"/>
                  </a:lnTo>
                  <a:lnTo>
                    <a:pt x="18148" y="16364"/>
                  </a:lnTo>
                  <a:lnTo>
                    <a:pt x="17878" y="16970"/>
                  </a:lnTo>
                  <a:lnTo>
                    <a:pt x="17643" y="16532"/>
                  </a:lnTo>
                  <a:lnTo>
                    <a:pt x="17407" y="16128"/>
                  </a:lnTo>
                  <a:lnTo>
                    <a:pt x="17205" y="15758"/>
                  </a:lnTo>
                  <a:lnTo>
                    <a:pt x="17508" y="14882"/>
                  </a:lnTo>
                  <a:close/>
                  <a:moveTo>
                    <a:pt x="17138" y="15892"/>
                  </a:moveTo>
                  <a:lnTo>
                    <a:pt x="17474" y="16633"/>
                  </a:lnTo>
                  <a:lnTo>
                    <a:pt x="17609" y="16902"/>
                  </a:lnTo>
                  <a:lnTo>
                    <a:pt x="17777" y="17205"/>
                  </a:lnTo>
                  <a:lnTo>
                    <a:pt x="17643" y="17441"/>
                  </a:lnTo>
                  <a:lnTo>
                    <a:pt x="17373" y="16936"/>
                  </a:lnTo>
                  <a:lnTo>
                    <a:pt x="17003" y="16229"/>
                  </a:lnTo>
                  <a:lnTo>
                    <a:pt x="17138" y="15892"/>
                  </a:lnTo>
                  <a:close/>
                  <a:moveTo>
                    <a:pt x="16936" y="16431"/>
                  </a:moveTo>
                  <a:lnTo>
                    <a:pt x="17037" y="16768"/>
                  </a:lnTo>
                  <a:lnTo>
                    <a:pt x="17171" y="17104"/>
                  </a:lnTo>
                  <a:lnTo>
                    <a:pt x="17340" y="17441"/>
                  </a:lnTo>
                  <a:lnTo>
                    <a:pt x="17441" y="17576"/>
                  </a:lnTo>
                  <a:lnTo>
                    <a:pt x="17542" y="17677"/>
                  </a:lnTo>
                  <a:lnTo>
                    <a:pt x="17340" y="18114"/>
                  </a:lnTo>
                  <a:lnTo>
                    <a:pt x="17104" y="17677"/>
                  </a:lnTo>
                  <a:lnTo>
                    <a:pt x="16936" y="17374"/>
                  </a:lnTo>
                  <a:lnTo>
                    <a:pt x="16700" y="17037"/>
                  </a:lnTo>
                  <a:lnTo>
                    <a:pt x="16936" y="16431"/>
                  </a:lnTo>
                  <a:close/>
                  <a:moveTo>
                    <a:pt x="16666" y="17172"/>
                  </a:moveTo>
                  <a:lnTo>
                    <a:pt x="16868" y="17542"/>
                  </a:lnTo>
                  <a:lnTo>
                    <a:pt x="17037" y="17912"/>
                  </a:lnTo>
                  <a:lnTo>
                    <a:pt x="17104" y="18148"/>
                  </a:lnTo>
                  <a:lnTo>
                    <a:pt x="17239" y="18384"/>
                  </a:lnTo>
                  <a:lnTo>
                    <a:pt x="16902" y="19124"/>
                  </a:lnTo>
                  <a:lnTo>
                    <a:pt x="16767" y="18922"/>
                  </a:lnTo>
                  <a:lnTo>
                    <a:pt x="16532" y="18316"/>
                  </a:lnTo>
                  <a:lnTo>
                    <a:pt x="16464" y="18148"/>
                  </a:lnTo>
                  <a:lnTo>
                    <a:pt x="16397" y="18081"/>
                  </a:lnTo>
                  <a:lnTo>
                    <a:pt x="16363" y="18013"/>
                  </a:lnTo>
                  <a:lnTo>
                    <a:pt x="16464" y="17744"/>
                  </a:lnTo>
                  <a:lnTo>
                    <a:pt x="16666" y="17172"/>
                  </a:lnTo>
                  <a:close/>
                  <a:moveTo>
                    <a:pt x="6499" y="8654"/>
                  </a:moveTo>
                  <a:lnTo>
                    <a:pt x="9428" y="9866"/>
                  </a:lnTo>
                  <a:lnTo>
                    <a:pt x="10876" y="10472"/>
                  </a:lnTo>
                  <a:lnTo>
                    <a:pt x="12323" y="11111"/>
                  </a:lnTo>
                  <a:lnTo>
                    <a:pt x="13030" y="11414"/>
                  </a:lnTo>
                  <a:lnTo>
                    <a:pt x="13771" y="11684"/>
                  </a:lnTo>
                  <a:lnTo>
                    <a:pt x="14478" y="11987"/>
                  </a:lnTo>
                  <a:lnTo>
                    <a:pt x="15185" y="12290"/>
                  </a:lnTo>
                  <a:lnTo>
                    <a:pt x="16464" y="12963"/>
                  </a:lnTo>
                  <a:lnTo>
                    <a:pt x="17104" y="13232"/>
                  </a:lnTo>
                  <a:lnTo>
                    <a:pt x="17441" y="13367"/>
                  </a:lnTo>
                  <a:lnTo>
                    <a:pt x="17811" y="13468"/>
                  </a:lnTo>
                  <a:lnTo>
                    <a:pt x="17138" y="15084"/>
                  </a:lnTo>
                  <a:lnTo>
                    <a:pt x="16801" y="15892"/>
                  </a:lnTo>
                  <a:lnTo>
                    <a:pt x="16532" y="16734"/>
                  </a:lnTo>
                  <a:lnTo>
                    <a:pt x="16027" y="18047"/>
                  </a:lnTo>
                  <a:lnTo>
                    <a:pt x="15488" y="19326"/>
                  </a:lnTo>
                  <a:lnTo>
                    <a:pt x="14882" y="19023"/>
                  </a:lnTo>
                  <a:lnTo>
                    <a:pt x="14276" y="18788"/>
                  </a:lnTo>
                  <a:lnTo>
                    <a:pt x="13030" y="18316"/>
                  </a:lnTo>
                  <a:lnTo>
                    <a:pt x="12290" y="17980"/>
                  </a:lnTo>
                  <a:lnTo>
                    <a:pt x="11583" y="17643"/>
                  </a:lnTo>
                  <a:lnTo>
                    <a:pt x="10876" y="17273"/>
                  </a:lnTo>
                  <a:lnTo>
                    <a:pt x="10135" y="16970"/>
                  </a:lnTo>
                  <a:lnTo>
                    <a:pt x="8586" y="16330"/>
                  </a:lnTo>
                  <a:lnTo>
                    <a:pt x="7037" y="15657"/>
                  </a:lnTo>
                  <a:lnTo>
                    <a:pt x="5455" y="14983"/>
                  </a:lnTo>
                  <a:lnTo>
                    <a:pt x="4681" y="14680"/>
                  </a:lnTo>
                  <a:lnTo>
                    <a:pt x="3873" y="14377"/>
                  </a:lnTo>
                  <a:lnTo>
                    <a:pt x="3906" y="14310"/>
                  </a:lnTo>
                  <a:lnTo>
                    <a:pt x="4815" y="12290"/>
                  </a:lnTo>
                  <a:lnTo>
                    <a:pt x="5724" y="10303"/>
                  </a:lnTo>
                  <a:lnTo>
                    <a:pt x="6499" y="8654"/>
                  </a:lnTo>
                  <a:close/>
                  <a:moveTo>
                    <a:pt x="16262" y="18215"/>
                  </a:moveTo>
                  <a:lnTo>
                    <a:pt x="16330" y="18485"/>
                  </a:lnTo>
                  <a:lnTo>
                    <a:pt x="16431" y="18821"/>
                  </a:lnTo>
                  <a:lnTo>
                    <a:pt x="16599" y="19158"/>
                  </a:lnTo>
                  <a:lnTo>
                    <a:pt x="16767" y="19427"/>
                  </a:lnTo>
                  <a:lnTo>
                    <a:pt x="16599" y="19730"/>
                  </a:lnTo>
                  <a:lnTo>
                    <a:pt x="16397" y="19192"/>
                  </a:lnTo>
                  <a:lnTo>
                    <a:pt x="16229" y="18922"/>
                  </a:lnTo>
                  <a:lnTo>
                    <a:pt x="16060" y="18720"/>
                  </a:lnTo>
                  <a:lnTo>
                    <a:pt x="16262" y="18215"/>
                  </a:lnTo>
                  <a:close/>
                  <a:moveTo>
                    <a:pt x="15993" y="18855"/>
                  </a:moveTo>
                  <a:lnTo>
                    <a:pt x="16229" y="19427"/>
                  </a:lnTo>
                  <a:lnTo>
                    <a:pt x="16363" y="19730"/>
                  </a:lnTo>
                  <a:lnTo>
                    <a:pt x="16498" y="20000"/>
                  </a:lnTo>
                  <a:lnTo>
                    <a:pt x="16363" y="20303"/>
                  </a:lnTo>
                  <a:lnTo>
                    <a:pt x="16195" y="20000"/>
                  </a:lnTo>
                  <a:lnTo>
                    <a:pt x="16027" y="19596"/>
                  </a:lnTo>
                  <a:lnTo>
                    <a:pt x="15892" y="19158"/>
                  </a:lnTo>
                  <a:lnTo>
                    <a:pt x="15993" y="18855"/>
                  </a:lnTo>
                  <a:close/>
                  <a:moveTo>
                    <a:pt x="15791" y="19394"/>
                  </a:moveTo>
                  <a:lnTo>
                    <a:pt x="15858" y="19764"/>
                  </a:lnTo>
                  <a:lnTo>
                    <a:pt x="15926" y="20067"/>
                  </a:lnTo>
                  <a:lnTo>
                    <a:pt x="16027" y="20370"/>
                  </a:lnTo>
                  <a:lnTo>
                    <a:pt x="16094" y="20505"/>
                  </a:lnTo>
                  <a:lnTo>
                    <a:pt x="16195" y="20639"/>
                  </a:lnTo>
                  <a:lnTo>
                    <a:pt x="16060" y="20942"/>
                  </a:lnTo>
                  <a:lnTo>
                    <a:pt x="15858" y="20505"/>
                  </a:lnTo>
                  <a:lnTo>
                    <a:pt x="15724" y="20235"/>
                  </a:lnTo>
                  <a:lnTo>
                    <a:pt x="15589" y="19932"/>
                  </a:lnTo>
                  <a:lnTo>
                    <a:pt x="15791" y="19394"/>
                  </a:lnTo>
                  <a:close/>
                  <a:moveTo>
                    <a:pt x="15522" y="20067"/>
                  </a:moveTo>
                  <a:lnTo>
                    <a:pt x="15757" y="20740"/>
                  </a:lnTo>
                  <a:lnTo>
                    <a:pt x="15825" y="20976"/>
                  </a:lnTo>
                  <a:lnTo>
                    <a:pt x="15892" y="21111"/>
                  </a:lnTo>
                  <a:lnTo>
                    <a:pt x="15959" y="21212"/>
                  </a:lnTo>
                  <a:lnTo>
                    <a:pt x="15858" y="21447"/>
                  </a:lnTo>
                  <a:lnTo>
                    <a:pt x="15690" y="21144"/>
                  </a:lnTo>
                  <a:lnTo>
                    <a:pt x="15353" y="20437"/>
                  </a:lnTo>
                  <a:lnTo>
                    <a:pt x="15522" y="20067"/>
                  </a:lnTo>
                  <a:close/>
                  <a:moveTo>
                    <a:pt x="15286" y="20606"/>
                  </a:moveTo>
                  <a:lnTo>
                    <a:pt x="15488" y="21245"/>
                  </a:lnTo>
                  <a:lnTo>
                    <a:pt x="15589" y="21515"/>
                  </a:lnTo>
                  <a:lnTo>
                    <a:pt x="15724" y="21750"/>
                  </a:lnTo>
                  <a:lnTo>
                    <a:pt x="15555" y="22155"/>
                  </a:lnTo>
                  <a:lnTo>
                    <a:pt x="15454" y="21919"/>
                  </a:lnTo>
                  <a:lnTo>
                    <a:pt x="15353" y="21683"/>
                  </a:lnTo>
                  <a:lnTo>
                    <a:pt x="15219" y="21414"/>
                  </a:lnTo>
                  <a:lnTo>
                    <a:pt x="15084" y="21144"/>
                  </a:lnTo>
                  <a:lnTo>
                    <a:pt x="15286" y="20606"/>
                  </a:lnTo>
                  <a:close/>
                  <a:moveTo>
                    <a:pt x="15017" y="21279"/>
                  </a:moveTo>
                  <a:lnTo>
                    <a:pt x="15185" y="21750"/>
                  </a:lnTo>
                  <a:lnTo>
                    <a:pt x="15286" y="22087"/>
                  </a:lnTo>
                  <a:lnTo>
                    <a:pt x="15353" y="22222"/>
                  </a:lnTo>
                  <a:lnTo>
                    <a:pt x="15454" y="22357"/>
                  </a:lnTo>
                  <a:lnTo>
                    <a:pt x="15488" y="22357"/>
                  </a:lnTo>
                  <a:lnTo>
                    <a:pt x="15320" y="22794"/>
                  </a:lnTo>
                  <a:lnTo>
                    <a:pt x="15151" y="22525"/>
                  </a:lnTo>
                  <a:lnTo>
                    <a:pt x="14949" y="22188"/>
                  </a:lnTo>
                  <a:lnTo>
                    <a:pt x="14781" y="21885"/>
                  </a:lnTo>
                  <a:lnTo>
                    <a:pt x="15017" y="21279"/>
                  </a:lnTo>
                  <a:close/>
                  <a:moveTo>
                    <a:pt x="14747" y="21986"/>
                  </a:moveTo>
                  <a:lnTo>
                    <a:pt x="14815" y="22289"/>
                  </a:lnTo>
                  <a:lnTo>
                    <a:pt x="14949" y="22525"/>
                  </a:lnTo>
                  <a:lnTo>
                    <a:pt x="15050" y="22794"/>
                  </a:lnTo>
                  <a:lnTo>
                    <a:pt x="15219" y="23064"/>
                  </a:lnTo>
                  <a:lnTo>
                    <a:pt x="15050" y="23400"/>
                  </a:lnTo>
                  <a:lnTo>
                    <a:pt x="14949" y="23198"/>
                  </a:lnTo>
                  <a:lnTo>
                    <a:pt x="14882" y="22996"/>
                  </a:lnTo>
                  <a:lnTo>
                    <a:pt x="14747" y="22693"/>
                  </a:lnTo>
                  <a:lnTo>
                    <a:pt x="14579" y="22390"/>
                  </a:lnTo>
                  <a:lnTo>
                    <a:pt x="14747" y="21986"/>
                  </a:lnTo>
                  <a:close/>
                  <a:moveTo>
                    <a:pt x="14545" y="22458"/>
                  </a:moveTo>
                  <a:lnTo>
                    <a:pt x="14680" y="23097"/>
                  </a:lnTo>
                  <a:lnTo>
                    <a:pt x="14815" y="23400"/>
                  </a:lnTo>
                  <a:lnTo>
                    <a:pt x="14882" y="23535"/>
                  </a:lnTo>
                  <a:lnTo>
                    <a:pt x="14983" y="23670"/>
                  </a:lnTo>
                  <a:lnTo>
                    <a:pt x="14815" y="24074"/>
                  </a:lnTo>
                  <a:lnTo>
                    <a:pt x="14680" y="23771"/>
                  </a:lnTo>
                  <a:lnTo>
                    <a:pt x="14478" y="23434"/>
                  </a:lnTo>
                  <a:lnTo>
                    <a:pt x="14377" y="23299"/>
                  </a:lnTo>
                  <a:lnTo>
                    <a:pt x="14276" y="23131"/>
                  </a:lnTo>
                  <a:lnTo>
                    <a:pt x="14545" y="22458"/>
                  </a:lnTo>
                  <a:close/>
                  <a:moveTo>
                    <a:pt x="14242" y="23198"/>
                  </a:moveTo>
                  <a:lnTo>
                    <a:pt x="14512" y="23905"/>
                  </a:lnTo>
                  <a:lnTo>
                    <a:pt x="14613" y="24141"/>
                  </a:lnTo>
                  <a:lnTo>
                    <a:pt x="14714" y="24343"/>
                  </a:lnTo>
                  <a:lnTo>
                    <a:pt x="14613" y="24713"/>
                  </a:lnTo>
                  <a:lnTo>
                    <a:pt x="14478" y="24444"/>
                  </a:lnTo>
                  <a:lnTo>
                    <a:pt x="14377" y="24175"/>
                  </a:lnTo>
                  <a:lnTo>
                    <a:pt x="14242" y="23905"/>
                  </a:lnTo>
                  <a:lnTo>
                    <a:pt x="14074" y="23670"/>
                  </a:lnTo>
                  <a:lnTo>
                    <a:pt x="14108" y="23569"/>
                  </a:lnTo>
                  <a:lnTo>
                    <a:pt x="14242" y="23198"/>
                  </a:lnTo>
                  <a:close/>
                  <a:moveTo>
                    <a:pt x="13973" y="23838"/>
                  </a:moveTo>
                  <a:lnTo>
                    <a:pt x="14007" y="23939"/>
                  </a:lnTo>
                  <a:lnTo>
                    <a:pt x="14242" y="24511"/>
                  </a:lnTo>
                  <a:lnTo>
                    <a:pt x="14343" y="24747"/>
                  </a:lnTo>
                  <a:lnTo>
                    <a:pt x="14411" y="24882"/>
                  </a:lnTo>
                  <a:lnTo>
                    <a:pt x="14478" y="25016"/>
                  </a:lnTo>
                  <a:lnTo>
                    <a:pt x="14343" y="25420"/>
                  </a:lnTo>
                  <a:lnTo>
                    <a:pt x="14276" y="25319"/>
                  </a:lnTo>
                  <a:lnTo>
                    <a:pt x="14209" y="25218"/>
                  </a:lnTo>
                  <a:lnTo>
                    <a:pt x="14141" y="25117"/>
                  </a:lnTo>
                  <a:lnTo>
                    <a:pt x="14040" y="24915"/>
                  </a:lnTo>
                  <a:lnTo>
                    <a:pt x="13939" y="24646"/>
                  </a:lnTo>
                  <a:lnTo>
                    <a:pt x="13838" y="24511"/>
                  </a:lnTo>
                  <a:lnTo>
                    <a:pt x="13737" y="24410"/>
                  </a:lnTo>
                  <a:lnTo>
                    <a:pt x="13973" y="23838"/>
                  </a:lnTo>
                  <a:close/>
                  <a:moveTo>
                    <a:pt x="13704" y="24511"/>
                  </a:moveTo>
                  <a:lnTo>
                    <a:pt x="13838" y="24848"/>
                  </a:lnTo>
                  <a:lnTo>
                    <a:pt x="13973" y="25185"/>
                  </a:lnTo>
                  <a:lnTo>
                    <a:pt x="14108" y="25387"/>
                  </a:lnTo>
                  <a:lnTo>
                    <a:pt x="14175" y="25521"/>
                  </a:lnTo>
                  <a:lnTo>
                    <a:pt x="14310" y="25555"/>
                  </a:lnTo>
                  <a:lnTo>
                    <a:pt x="14108" y="26127"/>
                  </a:lnTo>
                  <a:lnTo>
                    <a:pt x="14040" y="26026"/>
                  </a:lnTo>
                  <a:lnTo>
                    <a:pt x="13838" y="25521"/>
                  </a:lnTo>
                  <a:lnTo>
                    <a:pt x="13704" y="25218"/>
                  </a:lnTo>
                  <a:lnTo>
                    <a:pt x="13603" y="25084"/>
                  </a:lnTo>
                  <a:lnTo>
                    <a:pt x="13502" y="24983"/>
                  </a:lnTo>
                  <a:lnTo>
                    <a:pt x="13704" y="24511"/>
                  </a:lnTo>
                  <a:close/>
                  <a:moveTo>
                    <a:pt x="13468" y="25050"/>
                  </a:moveTo>
                  <a:lnTo>
                    <a:pt x="13569" y="25218"/>
                  </a:lnTo>
                  <a:lnTo>
                    <a:pt x="13636" y="25420"/>
                  </a:lnTo>
                  <a:lnTo>
                    <a:pt x="13737" y="25757"/>
                  </a:lnTo>
                  <a:lnTo>
                    <a:pt x="13838" y="26060"/>
                  </a:lnTo>
                  <a:lnTo>
                    <a:pt x="13906" y="26195"/>
                  </a:lnTo>
                  <a:lnTo>
                    <a:pt x="14007" y="26329"/>
                  </a:lnTo>
                  <a:lnTo>
                    <a:pt x="13838" y="26733"/>
                  </a:lnTo>
                  <a:lnTo>
                    <a:pt x="13670" y="26397"/>
                  </a:lnTo>
                  <a:lnTo>
                    <a:pt x="13569" y="26094"/>
                  </a:lnTo>
                  <a:lnTo>
                    <a:pt x="13468" y="25757"/>
                  </a:lnTo>
                  <a:lnTo>
                    <a:pt x="13333" y="25454"/>
                  </a:lnTo>
                  <a:lnTo>
                    <a:pt x="13300" y="25454"/>
                  </a:lnTo>
                  <a:lnTo>
                    <a:pt x="13468" y="25050"/>
                  </a:lnTo>
                  <a:close/>
                  <a:moveTo>
                    <a:pt x="13266" y="25521"/>
                  </a:moveTo>
                  <a:lnTo>
                    <a:pt x="13333" y="25892"/>
                  </a:lnTo>
                  <a:lnTo>
                    <a:pt x="13401" y="26262"/>
                  </a:lnTo>
                  <a:lnTo>
                    <a:pt x="13468" y="26430"/>
                  </a:lnTo>
                  <a:lnTo>
                    <a:pt x="13535" y="26599"/>
                  </a:lnTo>
                  <a:lnTo>
                    <a:pt x="13603" y="26767"/>
                  </a:lnTo>
                  <a:lnTo>
                    <a:pt x="13737" y="26902"/>
                  </a:lnTo>
                  <a:lnTo>
                    <a:pt x="13603" y="27238"/>
                  </a:lnTo>
                  <a:lnTo>
                    <a:pt x="13367" y="26834"/>
                  </a:lnTo>
                  <a:lnTo>
                    <a:pt x="13199" y="26498"/>
                  </a:lnTo>
                  <a:lnTo>
                    <a:pt x="12997" y="26195"/>
                  </a:lnTo>
                  <a:lnTo>
                    <a:pt x="13266" y="25521"/>
                  </a:lnTo>
                  <a:close/>
                  <a:moveTo>
                    <a:pt x="270" y="23400"/>
                  </a:moveTo>
                  <a:lnTo>
                    <a:pt x="405" y="23569"/>
                  </a:lnTo>
                  <a:lnTo>
                    <a:pt x="573" y="23703"/>
                  </a:lnTo>
                  <a:lnTo>
                    <a:pt x="741" y="23838"/>
                  </a:lnTo>
                  <a:lnTo>
                    <a:pt x="977" y="23939"/>
                  </a:lnTo>
                  <a:lnTo>
                    <a:pt x="1381" y="24141"/>
                  </a:lnTo>
                  <a:lnTo>
                    <a:pt x="1785" y="24276"/>
                  </a:lnTo>
                  <a:lnTo>
                    <a:pt x="3469" y="24949"/>
                  </a:lnTo>
                  <a:lnTo>
                    <a:pt x="4310" y="25286"/>
                  </a:lnTo>
                  <a:lnTo>
                    <a:pt x="5152" y="25589"/>
                  </a:lnTo>
                  <a:lnTo>
                    <a:pt x="6936" y="26262"/>
                  </a:lnTo>
                  <a:lnTo>
                    <a:pt x="8721" y="26969"/>
                  </a:lnTo>
                  <a:lnTo>
                    <a:pt x="9529" y="27339"/>
                  </a:lnTo>
                  <a:lnTo>
                    <a:pt x="9529" y="27339"/>
                  </a:lnTo>
                  <a:lnTo>
                    <a:pt x="7273" y="26531"/>
                  </a:lnTo>
                  <a:lnTo>
                    <a:pt x="5455" y="25892"/>
                  </a:lnTo>
                  <a:lnTo>
                    <a:pt x="4546" y="25555"/>
                  </a:lnTo>
                  <a:lnTo>
                    <a:pt x="3637" y="25218"/>
                  </a:lnTo>
                  <a:lnTo>
                    <a:pt x="3536" y="25185"/>
                  </a:lnTo>
                  <a:lnTo>
                    <a:pt x="2896" y="24915"/>
                  </a:lnTo>
                  <a:lnTo>
                    <a:pt x="2223" y="24612"/>
                  </a:lnTo>
                  <a:lnTo>
                    <a:pt x="1583" y="24276"/>
                  </a:lnTo>
                  <a:lnTo>
                    <a:pt x="910" y="23973"/>
                  </a:lnTo>
                  <a:lnTo>
                    <a:pt x="304" y="23602"/>
                  </a:lnTo>
                  <a:lnTo>
                    <a:pt x="236" y="23434"/>
                  </a:lnTo>
                  <a:lnTo>
                    <a:pt x="270" y="23400"/>
                  </a:lnTo>
                  <a:close/>
                  <a:moveTo>
                    <a:pt x="3940" y="14546"/>
                  </a:moveTo>
                  <a:lnTo>
                    <a:pt x="4041" y="14680"/>
                  </a:lnTo>
                  <a:lnTo>
                    <a:pt x="4512" y="14882"/>
                  </a:lnTo>
                  <a:lnTo>
                    <a:pt x="6431" y="15690"/>
                  </a:lnTo>
                  <a:lnTo>
                    <a:pt x="7879" y="16296"/>
                  </a:lnTo>
                  <a:lnTo>
                    <a:pt x="9360" y="16902"/>
                  </a:lnTo>
                  <a:lnTo>
                    <a:pt x="10135" y="17273"/>
                  </a:lnTo>
                  <a:lnTo>
                    <a:pt x="10909" y="17609"/>
                  </a:lnTo>
                  <a:lnTo>
                    <a:pt x="12458" y="18350"/>
                  </a:lnTo>
                  <a:lnTo>
                    <a:pt x="13199" y="18653"/>
                  </a:lnTo>
                  <a:lnTo>
                    <a:pt x="13939" y="18922"/>
                  </a:lnTo>
                  <a:lnTo>
                    <a:pt x="14680" y="19225"/>
                  </a:lnTo>
                  <a:lnTo>
                    <a:pt x="15050" y="19394"/>
                  </a:lnTo>
                  <a:lnTo>
                    <a:pt x="15387" y="19562"/>
                  </a:lnTo>
                  <a:lnTo>
                    <a:pt x="14781" y="21043"/>
                  </a:lnTo>
                  <a:lnTo>
                    <a:pt x="14478" y="21750"/>
                  </a:lnTo>
                  <a:lnTo>
                    <a:pt x="14175" y="22525"/>
                  </a:lnTo>
                  <a:lnTo>
                    <a:pt x="13603" y="24040"/>
                  </a:lnTo>
                  <a:lnTo>
                    <a:pt x="12963" y="25589"/>
                  </a:lnTo>
                  <a:lnTo>
                    <a:pt x="12727" y="26195"/>
                  </a:lnTo>
                  <a:lnTo>
                    <a:pt x="12492" y="26834"/>
                  </a:lnTo>
                  <a:lnTo>
                    <a:pt x="12357" y="27137"/>
                  </a:lnTo>
                  <a:lnTo>
                    <a:pt x="12189" y="27407"/>
                  </a:lnTo>
                  <a:lnTo>
                    <a:pt x="12020" y="27710"/>
                  </a:lnTo>
                  <a:lnTo>
                    <a:pt x="11818" y="27945"/>
                  </a:lnTo>
                  <a:lnTo>
                    <a:pt x="11212" y="27777"/>
                  </a:lnTo>
                  <a:lnTo>
                    <a:pt x="10640" y="27508"/>
                  </a:lnTo>
                  <a:lnTo>
                    <a:pt x="9495" y="27003"/>
                  </a:lnTo>
                  <a:lnTo>
                    <a:pt x="7845" y="26329"/>
                  </a:lnTo>
                  <a:lnTo>
                    <a:pt x="6196" y="25690"/>
                  </a:lnTo>
                  <a:lnTo>
                    <a:pt x="2829" y="24410"/>
                  </a:lnTo>
                  <a:lnTo>
                    <a:pt x="2189" y="24175"/>
                  </a:lnTo>
                  <a:lnTo>
                    <a:pt x="1550" y="23939"/>
                  </a:lnTo>
                  <a:lnTo>
                    <a:pt x="943" y="23636"/>
                  </a:lnTo>
                  <a:lnTo>
                    <a:pt x="640" y="23468"/>
                  </a:lnTo>
                  <a:lnTo>
                    <a:pt x="371" y="23266"/>
                  </a:lnTo>
                  <a:lnTo>
                    <a:pt x="371" y="23232"/>
                  </a:lnTo>
                  <a:lnTo>
                    <a:pt x="371" y="23198"/>
                  </a:lnTo>
                  <a:lnTo>
                    <a:pt x="405" y="23131"/>
                  </a:lnTo>
                  <a:lnTo>
                    <a:pt x="405" y="23064"/>
                  </a:lnTo>
                  <a:lnTo>
                    <a:pt x="472" y="22895"/>
                  </a:lnTo>
                  <a:lnTo>
                    <a:pt x="708" y="22155"/>
                  </a:lnTo>
                  <a:lnTo>
                    <a:pt x="1583" y="19932"/>
                  </a:lnTo>
                  <a:lnTo>
                    <a:pt x="2661" y="17239"/>
                  </a:lnTo>
                  <a:lnTo>
                    <a:pt x="3805" y="14579"/>
                  </a:lnTo>
                  <a:lnTo>
                    <a:pt x="3873" y="14579"/>
                  </a:lnTo>
                  <a:lnTo>
                    <a:pt x="3906" y="14546"/>
                  </a:lnTo>
                  <a:close/>
                  <a:moveTo>
                    <a:pt x="12963" y="26296"/>
                  </a:moveTo>
                  <a:lnTo>
                    <a:pt x="13199" y="26834"/>
                  </a:lnTo>
                  <a:lnTo>
                    <a:pt x="13333" y="27137"/>
                  </a:lnTo>
                  <a:lnTo>
                    <a:pt x="13502" y="27440"/>
                  </a:lnTo>
                  <a:lnTo>
                    <a:pt x="13266" y="27912"/>
                  </a:lnTo>
                  <a:lnTo>
                    <a:pt x="13232" y="27945"/>
                  </a:lnTo>
                  <a:lnTo>
                    <a:pt x="13165" y="27710"/>
                  </a:lnTo>
                  <a:lnTo>
                    <a:pt x="13098" y="27508"/>
                  </a:lnTo>
                  <a:lnTo>
                    <a:pt x="12963" y="27104"/>
                  </a:lnTo>
                  <a:lnTo>
                    <a:pt x="12795" y="26700"/>
                  </a:lnTo>
                  <a:lnTo>
                    <a:pt x="12929" y="26397"/>
                  </a:lnTo>
                  <a:lnTo>
                    <a:pt x="12963" y="26296"/>
                  </a:lnTo>
                  <a:close/>
                  <a:moveTo>
                    <a:pt x="12391" y="27609"/>
                  </a:moveTo>
                  <a:lnTo>
                    <a:pt x="12424" y="27777"/>
                  </a:lnTo>
                  <a:lnTo>
                    <a:pt x="12492" y="27912"/>
                  </a:lnTo>
                  <a:lnTo>
                    <a:pt x="12626" y="28248"/>
                  </a:lnTo>
                  <a:lnTo>
                    <a:pt x="12626" y="28248"/>
                  </a:lnTo>
                  <a:lnTo>
                    <a:pt x="12020" y="28080"/>
                  </a:lnTo>
                  <a:lnTo>
                    <a:pt x="12222" y="27844"/>
                  </a:lnTo>
                  <a:lnTo>
                    <a:pt x="12391" y="27609"/>
                  </a:lnTo>
                  <a:close/>
                  <a:moveTo>
                    <a:pt x="12727" y="26902"/>
                  </a:moveTo>
                  <a:lnTo>
                    <a:pt x="12862" y="27440"/>
                  </a:lnTo>
                  <a:lnTo>
                    <a:pt x="12963" y="27811"/>
                  </a:lnTo>
                  <a:lnTo>
                    <a:pt x="13030" y="28013"/>
                  </a:lnTo>
                  <a:lnTo>
                    <a:pt x="13131" y="28147"/>
                  </a:lnTo>
                  <a:lnTo>
                    <a:pt x="13030" y="28349"/>
                  </a:lnTo>
                  <a:lnTo>
                    <a:pt x="12997" y="28349"/>
                  </a:lnTo>
                  <a:lnTo>
                    <a:pt x="12997" y="28248"/>
                  </a:lnTo>
                  <a:lnTo>
                    <a:pt x="12963" y="28215"/>
                  </a:lnTo>
                  <a:lnTo>
                    <a:pt x="12929" y="28215"/>
                  </a:lnTo>
                  <a:lnTo>
                    <a:pt x="12896" y="28248"/>
                  </a:lnTo>
                  <a:lnTo>
                    <a:pt x="12660" y="27777"/>
                  </a:lnTo>
                  <a:lnTo>
                    <a:pt x="12593" y="27575"/>
                  </a:lnTo>
                  <a:lnTo>
                    <a:pt x="12525" y="27339"/>
                  </a:lnTo>
                  <a:lnTo>
                    <a:pt x="12727" y="26902"/>
                  </a:lnTo>
                  <a:close/>
                  <a:moveTo>
                    <a:pt x="19764" y="18788"/>
                  </a:moveTo>
                  <a:lnTo>
                    <a:pt x="19360" y="19697"/>
                  </a:lnTo>
                  <a:lnTo>
                    <a:pt x="19023" y="20606"/>
                  </a:lnTo>
                  <a:lnTo>
                    <a:pt x="18687" y="21548"/>
                  </a:lnTo>
                  <a:lnTo>
                    <a:pt x="18316" y="22491"/>
                  </a:lnTo>
                  <a:lnTo>
                    <a:pt x="17878" y="23468"/>
                  </a:lnTo>
                  <a:lnTo>
                    <a:pt x="17441" y="24410"/>
                  </a:lnTo>
                  <a:lnTo>
                    <a:pt x="16969" y="25387"/>
                  </a:lnTo>
                  <a:lnTo>
                    <a:pt x="16532" y="26329"/>
                  </a:lnTo>
                  <a:lnTo>
                    <a:pt x="16296" y="26834"/>
                  </a:lnTo>
                  <a:lnTo>
                    <a:pt x="16094" y="27373"/>
                  </a:lnTo>
                  <a:lnTo>
                    <a:pt x="15892" y="27878"/>
                  </a:lnTo>
                  <a:lnTo>
                    <a:pt x="15623" y="28383"/>
                  </a:lnTo>
                  <a:lnTo>
                    <a:pt x="15724" y="28147"/>
                  </a:lnTo>
                  <a:lnTo>
                    <a:pt x="16767" y="25723"/>
                  </a:lnTo>
                  <a:lnTo>
                    <a:pt x="17811" y="23333"/>
                  </a:lnTo>
                  <a:lnTo>
                    <a:pt x="18249" y="22188"/>
                  </a:lnTo>
                  <a:lnTo>
                    <a:pt x="18653" y="21043"/>
                  </a:lnTo>
                  <a:lnTo>
                    <a:pt x="18889" y="20437"/>
                  </a:lnTo>
                  <a:lnTo>
                    <a:pt x="19158" y="19899"/>
                  </a:lnTo>
                  <a:lnTo>
                    <a:pt x="19764" y="18788"/>
                  </a:lnTo>
                  <a:close/>
                  <a:moveTo>
                    <a:pt x="5489" y="26060"/>
                  </a:moveTo>
                  <a:lnTo>
                    <a:pt x="6532" y="26430"/>
                  </a:lnTo>
                  <a:lnTo>
                    <a:pt x="8451" y="27070"/>
                  </a:lnTo>
                  <a:lnTo>
                    <a:pt x="10371" y="27743"/>
                  </a:lnTo>
                  <a:lnTo>
                    <a:pt x="11145" y="28013"/>
                  </a:lnTo>
                  <a:lnTo>
                    <a:pt x="11650" y="28181"/>
                  </a:lnTo>
                  <a:lnTo>
                    <a:pt x="11616" y="28215"/>
                  </a:lnTo>
                  <a:lnTo>
                    <a:pt x="11549" y="28349"/>
                  </a:lnTo>
                  <a:lnTo>
                    <a:pt x="11515" y="28450"/>
                  </a:lnTo>
                  <a:lnTo>
                    <a:pt x="11111" y="28282"/>
                  </a:lnTo>
                  <a:lnTo>
                    <a:pt x="9327" y="27541"/>
                  </a:lnTo>
                  <a:lnTo>
                    <a:pt x="7509" y="26868"/>
                  </a:lnTo>
                  <a:lnTo>
                    <a:pt x="6499" y="26464"/>
                  </a:lnTo>
                  <a:lnTo>
                    <a:pt x="5489" y="26060"/>
                  </a:lnTo>
                  <a:close/>
                  <a:moveTo>
                    <a:pt x="12323" y="28316"/>
                  </a:moveTo>
                  <a:lnTo>
                    <a:pt x="12761" y="28450"/>
                  </a:lnTo>
                  <a:lnTo>
                    <a:pt x="12525" y="28417"/>
                  </a:lnTo>
                  <a:lnTo>
                    <a:pt x="12323" y="28316"/>
                  </a:lnTo>
                  <a:close/>
                  <a:moveTo>
                    <a:pt x="371" y="23905"/>
                  </a:moveTo>
                  <a:lnTo>
                    <a:pt x="741" y="24141"/>
                  </a:lnTo>
                  <a:lnTo>
                    <a:pt x="1145" y="24377"/>
                  </a:lnTo>
                  <a:lnTo>
                    <a:pt x="1550" y="24579"/>
                  </a:lnTo>
                  <a:lnTo>
                    <a:pt x="1987" y="24747"/>
                  </a:lnTo>
                  <a:lnTo>
                    <a:pt x="2829" y="25084"/>
                  </a:lnTo>
                  <a:lnTo>
                    <a:pt x="3704" y="25420"/>
                  </a:lnTo>
                  <a:lnTo>
                    <a:pt x="5691" y="26296"/>
                  </a:lnTo>
                  <a:lnTo>
                    <a:pt x="6701" y="26733"/>
                  </a:lnTo>
                  <a:lnTo>
                    <a:pt x="7711" y="27137"/>
                  </a:lnTo>
                  <a:lnTo>
                    <a:pt x="9630" y="27878"/>
                  </a:lnTo>
                  <a:lnTo>
                    <a:pt x="11515" y="28652"/>
                  </a:lnTo>
                  <a:lnTo>
                    <a:pt x="11515" y="28753"/>
                  </a:lnTo>
                  <a:lnTo>
                    <a:pt x="11381" y="28720"/>
                  </a:lnTo>
                  <a:lnTo>
                    <a:pt x="10640" y="28383"/>
                  </a:lnTo>
                  <a:lnTo>
                    <a:pt x="9866" y="28080"/>
                  </a:lnTo>
                  <a:lnTo>
                    <a:pt x="8317" y="27474"/>
                  </a:lnTo>
                  <a:lnTo>
                    <a:pt x="7340" y="27070"/>
                  </a:lnTo>
                  <a:lnTo>
                    <a:pt x="6364" y="26666"/>
                  </a:lnTo>
                  <a:lnTo>
                    <a:pt x="4411" y="25791"/>
                  </a:lnTo>
                  <a:lnTo>
                    <a:pt x="2459" y="24949"/>
                  </a:lnTo>
                  <a:lnTo>
                    <a:pt x="1482" y="24579"/>
                  </a:lnTo>
                  <a:lnTo>
                    <a:pt x="506" y="24208"/>
                  </a:lnTo>
                  <a:lnTo>
                    <a:pt x="506" y="24175"/>
                  </a:lnTo>
                  <a:lnTo>
                    <a:pt x="472" y="24141"/>
                  </a:lnTo>
                  <a:lnTo>
                    <a:pt x="371" y="23905"/>
                  </a:lnTo>
                  <a:close/>
                  <a:moveTo>
                    <a:pt x="11852" y="28349"/>
                  </a:moveTo>
                  <a:lnTo>
                    <a:pt x="11919" y="28417"/>
                  </a:lnTo>
                  <a:lnTo>
                    <a:pt x="12020" y="28484"/>
                  </a:lnTo>
                  <a:lnTo>
                    <a:pt x="12256" y="28585"/>
                  </a:lnTo>
                  <a:lnTo>
                    <a:pt x="12525" y="28686"/>
                  </a:lnTo>
                  <a:lnTo>
                    <a:pt x="12795" y="28753"/>
                  </a:lnTo>
                  <a:lnTo>
                    <a:pt x="12727" y="28888"/>
                  </a:lnTo>
                  <a:lnTo>
                    <a:pt x="12256" y="28753"/>
                  </a:lnTo>
                  <a:lnTo>
                    <a:pt x="11785" y="28551"/>
                  </a:lnTo>
                  <a:lnTo>
                    <a:pt x="11785" y="28349"/>
                  </a:lnTo>
                  <a:close/>
                  <a:moveTo>
                    <a:pt x="13064" y="28753"/>
                  </a:moveTo>
                  <a:lnTo>
                    <a:pt x="13098" y="28821"/>
                  </a:lnTo>
                  <a:lnTo>
                    <a:pt x="13165" y="28854"/>
                  </a:lnTo>
                  <a:lnTo>
                    <a:pt x="13401" y="28888"/>
                  </a:lnTo>
                  <a:lnTo>
                    <a:pt x="13636" y="28922"/>
                  </a:lnTo>
                  <a:lnTo>
                    <a:pt x="14074" y="29023"/>
                  </a:lnTo>
                  <a:lnTo>
                    <a:pt x="13805" y="29056"/>
                  </a:lnTo>
                  <a:lnTo>
                    <a:pt x="13502" y="29023"/>
                  </a:lnTo>
                  <a:lnTo>
                    <a:pt x="13232" y="28989"/>
                  </a:lnTo>
                  <a:lnTo>
                    <a:pt x="12929" y="28955"/>
                  </a:lnTo>
                  <a:lnTo>
                    <a:pt x="12963" y="28753"/>
                  </a:lnTo>
                  <a:close/>
                  <a:moveTo>
                    <a:pt x="11751" y="28753"/>
                  </a:moveTo>
                  <a:lnTo>
                    <a:pt x="11852" y="28787"/>
                  </a:lnTo>
                  <a:lnTo>
                    <a:pt x="12290" y="28955"/>
                  </a:lnTo>
                  <a:lnTo>
                    <a:pt x="12727" y="29090"/>
                  </a:lnTo>
                  <a:lnTo>
                    <a:pt x="12761" y="29292"/>
                  </a:lnTo>
                  <a:lnTo>
                    <a:pt x="12256" y="29090"/>
                  </a:lnTo>
                  <a:lnTo>
                    <a:pt x="11751" y="28888"/>
                  </a:lnTo>
                  <a:lnTo>
                    <a:pt x="11751" y="28753"/>
                  </a:lnTo>
                  <a:close/>
                  <a:moveTo>
                    <a:pt x="15084" y="28989"/>
                  </a:moveTo>
                  <a:lnTo>
                    <a:pt x="14916" y="29124"/>
                  </a:lnTo>
                  <a:lnTo>
                    <a:pt x="14714" y="29258"/>
                  </a:lnTo>
                  <a:lnTo>
                    <a:pt x="14512" y="29359"/>
                  </a:lnTo>
                  <a:lnTo>
                    <a:pt x="14310" y="29427"/>
                  </a:lnTo>
                  <a:lnTo>
                    <a:pt x="14074" y="29460"/>
                  </a:lnTo>
                  <a:lnTo>
                    <a:pt x="13872" y="29460"/>
                  </a:lnTo>
                  <a:lnTo>
                    <a:pt x="13401" y="29427"/>
                  </a:lnTo>
                  <a:lnTo>
                    <a:pt x="12963" y="29326"/>
                  </a:lnTo>
                  <a:lnTo>
                    <a:pt x="12997" y="29292"/>
                  </a:lnTo>
                  <a:lnTo>
                    <a:pt x="12963" y="29225"/>
                  </a:lnTo>
                  <a:lnTo>
                    <a:pt x="12963" y="29157"/>
                  </a:lnTo>
                  <a:lnTo>
                    <a:pt x="13502" y="29225"/>
                  </a:lnTo>
                  <a:lnTo>
                    <a:pt x="14276" y="29225"/>
                  </a:lnTo>
                  <a:lnTo>
                    <a:pt x="14545" y="29157"/>
                  </a:lnTo>
                  <a:lnTo>
                    <a:pt x="14815" y="29090"/>
                  </a:lnTo>
                  <a:lnTo>
                    <a:pt x="15084" y="28989"/>
                  </a:lnTo>
                  <a:close/>
                  <a:moveTo>
                    <a:pt x="9765" y="1"/>
                  </a:moveTo>
                  <a:lnTo>
                    <a:pt x="9731" y="35"/>
                  </a:lnTo>
                  <a:lnTo>
                    <a:pt x="9529" y="775"/>
                  </a:lnTo>
                  <a:lnTo>
                    <a:pt x="9327" y="1482"/>
                  </a:lnTo>
                  <a:lnTo>
                    <a:pt x="9057" y="2189"/>
                  </a:lnTo>
                  <a:lnTo>
                    <a:pt x="8788" y="2863"/>
                  </a:lnTo>
                  <a:lnTo>
                    <a:pt x="8216" y="4243"/>
                  </a:lnTo>
                  <a:lnTo>
                    <a:pt x="7576" y="5590"/>
                  </a:lnTo>
                  <a:lnTo>
                    <a:pt x="6398" y="8250"/>
                  </a:lnTo>
                  <a:lnTo>
                    <a:pt x="5825" y="9563"/>
                  </a:lnTo>
                  <a:lnTo>
                    <a:pt x="5186" y="10876"/>
                  </a:lnTo>
                  <a:lnTo>
                    <a:pt x="4714" y="11818"/>
                  </a:lnTo>
                  <a:lnTo>
                    <a:pt x="4277" y="12795"/>
                  </a:lnTo>
                  <a:lnTo>
                    <a:pt x="3469" y="14781"/>
                  </a:lnTo>
                  <a:lnTo>
                    <a:pt x="2257" y="17576"/>
                  </a:lnTo>
                  <a:lnTo>
                    <a:pt x="1078" y="20437"/>
                  </a:lnTo>
                  <a:lnTo>
                    <a:pt x="674" y="21481"/>
                  </a:lnTo>
                  <a:lnTo>
                    <a:pt x="270" y="22525"/>
                  </a:lnTo>
                  <a:lnTo>
                    <a:pt x="169" y="22828"/>
                  </a:lnTo>
                  <a:lnTo>
                    <a:pt x="102" y="23030"/>
                  </a:lnTo>
                  <a:lnTo>
                    <a:pt x="68" y="23198"/>
                  </a:lnTo>
                  <a:lnTo>
                    <a:pt x="34" y="23232"/>
                  </a:lnTo>
                  <a:lnTo>
                    <a:pt x="1" y="23299"/>
                  </a:lnTo>
                  <a:lnTo>
                    <a:pt x="102" y="23535"/>
                  </a:lnTo>
                  <a:lnTo>
                    <a:pt x="135" y="23771"/>
                  </a:lnTo>
                  <a:lnTo>
                    <a:pt x="203" y="24006"/>
                  </a:lnTo>
                  <a:lnTo>
                    <a:pt x="304" y="24242"/>
                  </a:lnTo>
                  <a:lnTo>
                    <a:pt x="337" y="24276"/>
                  </a:lnTo>
                  <a:lnTo>
                    <a:pt x="405" y="24276"/>
                  </a:lnTo>
                  <a:lnTo>
                    <a:pt x="2459" y="25252"/>
                  </a:lnTo>
                  <a:lnTo>
                    <a:pt x="4512" y="26161"/>
                  </a:lnTo>
                  <a:lnTo>
                    <a:pt x="6633" y="27036"/>
                  </a:lnTo>
                  <a:lnTo>
                    <a:pt x="8721" y="27878"/>
                  </a:lnTo>
                  <a:lnTo>
                    <a:pt x="10135" y="28450"/>
                  </a:lnTo>
                  <a:lnTo>
                    <a:pt x="11549" y="29056"/>
                  </a:lnTo>
                  <a:lnTo>
                    <a:pt x="11583" y="29090"/>
                  </a:lnTo>
                  <a:lnTo>
                    <a:pt x="11650" y="29090"/>
                  </a:lnTo>
                  <a:lnTo>
                    <a:pt x="12020" y="29258"/>
                  </a:lnTo>
                  <a:lnTo>
                    <a:pt x="12694" y="29494"/>
                  </a:lnTo>
                  <a:lnTo>
                    <a:pt x="13064" y="29595"/>
                  </a:lnTo>
                  <a:lnTo>
                    <a:pt x="13401" y="29662"/>
                  </a:lnTo>
                  <a:lnTo>
                    <a:pt x="14141" y="29662"/>
                  </a:lnTo>
                  <a:lnTo>
                    <a:pt x="14478" y="29595"/>
                  </a:lnTo>
                  <a:lnTo>
                    <a:pt x="14848" y="29460"/>
                  </a:lnTo>
                  <a:lnTo>
                    <a:pt x="15151" y="29292"/>
                  </a:lnTo>
                  <a:lnTo>
                    <a:pt x="15421" y="29090"/>
                  </a:lnTo>
                  <a:lnTo>
                    <a:pt x="15656" y="28821"/>
                  </a:lnTo>
                  <a:lnTo>
                    <a:pt x="15825" y="28518"/>
                  </a:lnTo>
                  <a:lnTo>
                    <a:pt x="15993" y="28181"/>
                  </a:lnTo>
                  <a:lnTo>
                    <a:pt x="16161" y="27844"/>
                  </a:lnTo>
                  <a:lnTo>
                    <a:pt x="16431" y="27205"/>
                  </a:lnTo>
                  <a:lnTo>
                    <a:pt x="16868" y="26127"/>
                  </a:lnTo>
                  <a:lnTo>
                    <a:pt x="17373" y="25117"/>
                  </a:lnTo>
                  <a:lnTo>
                    <a:pt x="17878" y="24074"/>
                  </a:lnTo>
                  <a:lnTo>
                    <a:pt x="18350" y="23030"/>
                  </a:lnTo>
                  <a:lnTo>
                    <a:pt x="18788" y="21952"/>
                  </a:lnTo>
                  <a:lnTo>
                    <a:pt x="19192" y="20841"/>
                  </a:lnTo>
                  <a:lnTo>
                    <a:pt x="19596" y="19730"/>
                  </a:lnTo>
                  <a:lnTo>
                    <a:pt x="20067" y="18653"/>
                  </a:lnTo>
                  <a:lnTo>
                    <a:pt x="20437" y="17946"/>
                  </a:lnTo>
                  <a:lnTo>
                    <a:pt x="20841" y="17273"/>
                  </a:lnTo>
                  <a:lnTo>
                    <a:pt x="20841" y="16902"/>
                  </a:lnTo>
                  <a:lnTo>
                    <a:pt x="20505" y="17407"/>
                  </a:lnTo>
                  <a:lnTo>
                    <a:pt x="20202" y="17879"/>
                  </a:lnTo>
                  <a:lnTo>
                    <a:pt x="20505" y="17172"/>
                  </a:lnTo>
                  <a:lnTo>
                    <a:pt x="20673" y="16835"/>
                  </a:lnTo>
                  <a:lnTo>
                    <a:pt x="20841" y="16498"/>
                  </a:lnTo>
                  <a:lnTo>
                    <a:pt x="20841" y="15960"/>
                  </a:lnTo>
                  <a:lnTo>
                    <a:pt x="20639" y="16296"/>
                  </a:lnTo>
                  <a:lnTo>
                    <a:pt x="20370" y="16768"/>
                  </a:lnTo>
                  <a:lnTo>
                    <a:pt x="20168" y="17273"/>
                  </a:lnTo>
                  <a:lnTo>
                    <a:pt x="19966" y="17744"/>
                  </a:lnTo>
                  <a:lnTo>
                    <a:pt x="19730" y="18249"/>
                  </a:lnTo>
                  <a:lnTo>
                    <a:pt x="19192" y="19259"/>
                  </a:lnTo>
                  <a:lnTo>
                    <a:pt x="18922" y="19764"/>
                  </a:lnTo>
                  <a:lnTo>
                    <a:pt x="18653" y="20303"/>
                  </a:lnTo>
                  <a:lnTo>
                    <a:pt x="18451" y="20841"/>
                  </a:lnTo>
                  <a:lnTo>
                    <a:pt x="18249" y="21414"/>
                  </a:lnTo>
                  <a:lnTo>
                    <a:pt x="18047" y="21986"/>
                  </a:lnTo>
                  <a:lnTo>
                    <a:pt x="17845" y="22559"/>
                  </a:lnTo>
                  <a:lnTo>
                    <a:pt x="17373" y="23670"/>
                  </a:lnTo>
                  <a:lnTo>
                    <a:pt x="16868" y="24781"/>
                  </a:lnTo>
                  <a:lnTo>
                    <a:pt x="16363" y="25892"/>
                  </a:lnTo>
                  <a:lnTo>
                    <a:pt x="15858" y="27003"/>
                  </a:lnTo>
                  <a:lnTo>
                    <a:pt x="15555" y="27844"/>
                  </a:lnTo>
                  <a:lnTo>
                    <a:pt x="15353" y="28248"/>
                  </a:lnTo>
                  <a:lnTo>
                    <a:pt x="15252" y="28417"/>
                  </a:lnTo>
                  <a:lnTo>
                    <a:pt x="15084" y="28585"/>
                  </a:lnTo>
                  <a:lnTo>
                    <a:pt x="14983" y="28686"/>
                  </a:lnTo>
                  <a:lnTo>
                    <a:pt x="14848" y="28753"/>
                  </a:lnTo>
                  <a:lnTo>
                    <a:pt x="14747" y="28787"/>
                  </a:lnTo>
                  <a:lnTo>
                    <a:pt x="14613" y="28821"/>
                  </a:lnTo>
                  <a:lnTo>
                    <a:pt x="14343" y="28821"/>
                  </a:lnTo>
                  <a:lnTo>
                    <a:pt x="14040" y="28753"/>
                  </a:lnTo>
                  <a:lnTo>
                    <a:pt x="13636" y="28585"/>
                  </a:lnTo>
                  <a:lnTo>
                    <a:pt x="13232" y="28417"/>
                  </a:lnTo>
                  <a:lnTo>
                    <a:pt x="13670" y="27575"/>
                  </a:lnTo>
                  <a:lnTo>
                    <a:pt x="13704" y="27541"/>
                  </a:lnTo>
                  <a:lnTo>
                    <a:pt x="13906" y="27137"/>
                  </a:lnTo>
                  <a:lnTo>
                    <a:pt x="14141" y="26666"/>
                  </a:lnTo>
                  <a:lnTo>
                    <a:pt x="14343" y="26161"/>
                  </a:lnTo>
                  <a:lnTo>
                    <a:pt x="14680" y="25117"/>
                  </a:lnTo>
                  <a:lnTo>
                    <a:pt x="14747" y="25117"/>
                  </a:lnTo>
                  <a:lnTo>
                    <a:pt x="14781" y="25050"/>
                  </a:lnTo>
                  <a:lnTo>
                    <a:pt x="14781" y="25016"/>
                  </a:lnTo>
                  <a:lnTo>
                    <a:pt x="14781" y="24983"/>
                  </a:lnTo>
                  <a:lnTo>
                    <a:pt x="14747" y="24949"/>
                  </a:lnTo>
                  <a:lnTo>
                    <a:pt x="14848" y="24646"/>
                  </a:lnTo>
                  <a:lnTo>
                    <a:pt x="14882" y="24545"/>
                  </a:lnTo>
                  <a:lnTo>
                    <a:pt x="14916" y="24545"/>
                  </a:lnTo>
                  <a:lnTo>
                    <a:pt x="14983" y="24579"/>
                  </a:lnTo>
                  <a:lnTo>
                    <a:pt x="15017" y="24545"/>
                  </a:lnTo>
                  <a:lnTo>
                    <a:pt x="15050" y="24511"/>
                  </a:lnTo>
                  <a:lnTo>
                    <a:pt x="15050" y="24478"/>
                  </a:lnTo>
                  <a:lnTo>
                    <a:pt x="14949" y="24309"/>
                  </a:lnTo>
                  <a:lnTo>
                    <a:pt x="15151" y="23771"/>
                  </a:lnTo>
                  <a:lnTo>
                    <a:pt x="15219" y="23737"/>
                  </a:lnTo>
                  <a:lnTo>
                    <a:pt x="15252" y="23703"/>
                  </a:lnTo>
                  <a:lnTo>
                    <a:pt x="15252" y="23636"/>
                  </a:lnTo>
                  <a:lnTo>
                    <a:pt x="15219" y="23602"/>
                  </a:lnTo>
                  <a:lnTo>
                    <a:pt x="15353" y="23232"/>
                  </a:lnTo>
                  <a:lnTo>
                    <a:pt x="15421" y="23232"/>
                  </a:lnTo>
                  <a:lnTo>
                    <a:pt x="15488" y="23198"/>
                  </a:lnTo>
                  <a:lnTo>
                    <a:pt x="15488" y="23165"/>
                  </a:lnTo>
                  <a:lnTo>
                    <a:pt x="15488" y="23097"/>
                  </a:lnTo>
                  <a:lnTo>
                    <a:pt x="15454" y="22996"/>
                  </a:lnTo>
                  <a:lnTo>
                    <a:pt x="15858" y="21952"/>
                  </a:lnTo>
                  <a:lnTo>
                    <a:pt x="15892" y="21986"/>
                  </a:lnTo>
                  <a:lnTo>
                    <a:pt x="15993" y="21986"/>
                  </a:lnTo>
                  <a:lnTo>
                    <a:pt x="16027" y="21952"/>
                  </a:lnTo>
                  <a:lnTo>
                    <a:pt x="16027" y="21919"/>
                  </a:lnTo>
                  <a:lnTo>
                    <a:pt x="15959" y="21717"/>
                  </a:lnTo>
                  <a:lnTo>
                    <a:pt x="16161" y="21313"/>
                  </a:lnTo>
                  <a:lnTo>
                    <a:pt x="16195" y="21245"/>
                  </a:lnTo>
                  <a:lnTo>
                    <a:pt x="16397" y="20808"/>
                  </a:lnTo>
                  <a:lnTo>
                    <a:pt x="16431" y="20808"/>
                  </a:lnTo>
                  <a:lnTo>
                    <a:pt x="16498" y="20774"/>
                  </a:lnTo>
                  <a:lnTo>
                    <a:pt x="16532" y="20774"/>
                  </a:lnTo>
                  <a:lnTo>
                    <a:pt x="16532" y="20707"/>
                  </a:lnTo>
                  <a:lnTo>
                    <a:pt x="16498" y="20572"/>
                  </a:lnTo>
                  <a:lnTo>
                    <a:pt x="16666" y="20202"/>
                  </a:lnTo>
                  <a:lnTo>
                    <a:pt x="16700" y="20202"/>
                  </a:lnTo>
                  <a:lnTo>
                    <a:pt x="16734" y="20168"/>
                  </a:lnTo>
                  <a:lnTo>
                    <a:pt x="16868" y="20235"/>
                  </a:lnTo>
                  <a:lnTo>
                    <a:pt x="17037" y="20269"/>
                  </a:lnTo>
                  <a:lnTo>
                    <a:pt x="17306" y="20370"/>
                  </a:lnTo>
                  <a:lnTo>
                    <a:pt x="17575" y="20471"/>
                  </a:lnTo>
                  <a:lnTo>
                    <a:pt x="17946" y="20673"/>
                  </a:lnTo>
                  <a:lnTo>
                    <a:pt x="18114" y="20774"/>
                  </a:lnTo>
                  <a:lnTo>
                    <a:pt x="18316" y="20808"/>
                  </a:lnTo>
                  <a:lnTo>
                    <a:pt x="18350" y="20808"/>
                  </a:lnTo>
                  <a:lnTo>
                    <a:pt x="18384" y="20774"/>
                  </a:lnTo>
                  <a:lnTo>
                    <a:pt x="18417" y="20707"/>
                  </a:lnTo>
                  <a:lnTo>
                    <a:pt x="18417" y="20673"/>
                  </a:lnTo>
                  <a:lnTo>
                    <a:pt x="18384" y="20572"/>
                  </a:lnTo>
                  <a:lnTo>
                    <a:pt x="18283" y="20505"/>
                  </a:lnTo>
                  <a:lnTo>
                    <a:pt x="18081" y="20370"/>
                  </a:lnTo>
                  <a:lnTo>
                    <a:pt x="17676" y="20202"/>
                  </a:lnTo>
                  <a:lnTo>
                    <a:pt x="17239" y="20033"/>
                  </a:lnTo>
                  <a:lnTo>
                    <a:pt x="16969" y="19966"/>
                  </a:lnTo>
                  <a:lnTo>
                    <a:pt x="16868" y="19966"/>
                  </a:lnTo>
                  <a:lnTo>
                    <a:pt x="16767" y="20000"/>
                  </a:lnTo>
                  <a:lnTo>
                    <a:pt x="16969" y="19562"/>
                  </a:lnTo>
                  <a:lnTo>
                    <a:pt x="17070" y="19562"/>
                  </a:lnTo>
                  <a:lnTo>
                    <a:pt x="17104" y="19495"/>
                  </a:lnTo>
                  <a:lnTo>
                    <a:pt x="17138" y="19461"/>
                  </a:lnTo>
                  <a:lnTo>
                    <a:pt x="17104" y="19394"/>
                  </a:lnTo>
                  <a:lnTo>
                    <a:pt x="17070" y="19360"/>
                  </a:lnTo>
                  <a:lnTo>
                    <a:pt x="17306" y="18855"/>
                  </a:lnTo>
                  <a:lnTo>
                    <a:pt x="17441" y="18552"/>
                  </a:lnTo>
                  <a:lnTo>
                    <a:pt x="17474" y="18518"/>
                  </a:lnTo>
                  <a:lnTo>
                    <a:pt x="17508" y="18451"/>
                  </a:lnTo>
                  <a:lnTo>
                    <a:pt x="17980" y="17441"/>
                  </a:lnTo>
                  <a:lnTo>
                    <a:pt x="18047" y="17441"/>
                  </a:lnTo>
                  <a:lnTo>
                    <a:pt x="18081" y="17374"/>
                  </a:lnTo>
                  <a:lnTo>
                    <a:pt x="18047" y="17273"/>
                  </a:lnTo>
                  <a:lnTo>
                    <a:pt x="18384" y="16566"/>
                  </a:lnTo>
                  <a:lnTo>
                    <a:pt x="18417" y="16532"/>
                  </a:lnTo>
                  <a:lnTo>
                    <a:pt x="18417" y="16498"/>
                  </a:lnTo>
                  <a:lnTo>
                    <a:pt x="19528" y="14108"/>
                  </a:lnTo>
                  <a:lnTo>
                    <a:pt x="19697" y="14243"/>
                  </a:lnTo>
                  <a:lnTo>
                    <a:pt x="19865" y="14310"/>
                  </a:lnTo>
                  <a:lnTo>
                    <a:pt x="20235" y="14445"/>
                  </a:lnTo>
                  <a:lnTo>
                    <a:pt x="20841" y="14714"/>
                  </a:lnTo>
                  <a:lnTo>
                    <a:pt x="20841" y="14445"/>
                  </a:lnTo>
                  <a:lnTo>
                    <a:pt x="20639" y="14377"/>
                  </a:lnTo>
                  <a:lnTo>
                    <a:pt x="20101" y="14142"/>
                  </a:lnTo>
                  <a:lnTo>
                    <a:pt x="19831" y="14074"/>
                  </a:lnTo>
                  <a:lnTo>
                    <a:pt x="19562" y="14041"/>
                  </a:lnTo>
                  <a:lnTo>
                    <a:pt x="19629" y="13872"/>
                  </a:lnTo>
                  <a:lnTo>
                    <a:pt x="19865" y="13266"/>
                  </a:lnTo>
                  <a:lnTo>
                    <a:pt x="20067" y="12660"/>
                  </a:lnTo>
                  <a:lnTo>
                    <a:pt x="20269" y="12088"/>
                  </a:lnTo>
                  <a:lnTo>
                    <a:pt x="20505" y="11482"/>
                  </a:lnTo>
                  <a:lnTo>
                    <a:pt x="20673" y="11145"/>
                  </a:lnTo>
                  <a:lnTo>
                    <a:pt x="20841" y="10842"/>
                  </a:lnTo>
                  <a:lnTo>
                    <a:pt x="20841" y="10371"/>
                  </a:lnTo>
                  <a:lnTo>
                    <a:pt x="20774" y="10472"/>
                  </a:lnTo>
                  <a:lnTo>
                    <a:pt x="20404" y="9798"/>
                  </a:lnTo>
                  <a:lnTo>
                    <a:pt x="20269" y="9462"/>
                  </a:lnTo>
                  <a:lnTo>
                    <a:pt x="20134" y="9091"/>
                  </a:lnTo>
                  <a:lnTo>
                    <a:pt x="20134" y="9058"/>
                  </a:lnTo>
                  <a:lnTo>
                    <a:pt x="20101" y="9091"/>
                  </a:lnTo>
                  <a:lnTo>
                    <a:pt x="20101" y="9293"/>
                  </a:lnTo>
                  <a:lnTo>
                    <a:pt x="20134" y="9529"/>
                  </a:lnTo>
                  <a:lnTo>
                    <a:pt x="20269" y="9933"/>
                  </a:lnTo>
                  <a:lnTo>
                    <a:pt x="20437" y="10337"/>
                  </a:lnTo>
                  <a:lnTo>
                    <a:pt x="20639" y="10707"/>
                  </a:lnTo>
                  <a:lnTo>
                    <a:pt x="20471" y="11044"/>
                  </a:lnTo>
                  <a:lnTo>
                    <a:pt x="20336" y="10876"/>
                  </a:lnTo>
                  <a:lnTo>
                    <a:pt x="20269" y="10707"/>
                  </a:lnTo>
                  <a:lnTo>
                    <a:pt x="20101" y="10371"/>
                  </a:lnTo>
                  <a:lnTo>
                    <a:pt x="20000" y="10202"/>
                  </a:lnTo>
                  <a:lnTo>
                    <a:pt x="19865" y="10068"/>
                  </a:lnTo>
                  <a:lnTo>
                    <a:pt x="19831" y="10068"/>
                  </a:lnTo>
                  <a:lnTo>
                    <a:pt x="19831" y="10101"/>
                  </a:lnTo>
                  <a:lnTo>
                    <a:pt x="19932" y="10303"/>
                  </a:lnTo>
                  <a:lnTo>
                    <a:pt x="20000" y="10505"/>
                  </a:lnTo>
                  <a:lnTo>
                    <a:pt x="20067" y="10707"/>
                  </a:lnTo>
                  <a:lnTo>
                    <a:pt x="20134" y="10909"/>
                  </a:lnTo>
                  <a:lnTo>
                    <a:pt x="20235" y="11078"/>
                  </a:lnTo>
                  <a:lnTo>
                    <a:pt x="20370" y="11246"/>
                  </a:lnTo>
                  <a:lnTo>
                    <a:pt x="20202" y="11583"/>
                  </a:lnTo>
                  <a:lnTo>
                    <a:pt x="20134" y="11549"/>
                  </a:lnTo>
                  <a:lnTo>
                    <a:pt x="19899" y="11280"/>
                  </a:lnTo>
                  <a:lnTo>
                    <a:pt x="19764" y="11111"/>
                  </a:lnTo>
                  <a:lnTo>
                    <a:pt x="19663" y="10909"/>
                  </a:lnTo>
                  <a:lnTo>
                    <a:pt x="19495" y="10539"/>
                  </a:lnTo>
                  <a:lnTo>
                    <a:pt x="19461" y="10505"/>
                  </a:lnTo>
                  <a:lnTo>
                    <a:pt x="20168" y="8923"/>
                  </a:lnTo>
                  <a:lnTo>
                    <a:pt x="20841" y="7341"/>
                  </a:lnTo>
                  <a:lnTo>
                    <a:pt x="20841" y="6667"/>
                  </a:lnTo>
                  <a:lnTo>
                    <a:pt x="20336" y="7846"/>
                  </a:lnTo>
                  <a:lnTo>
                    <a:pt x="19831" y="9024"/>
                  </a:lnTo>
                  <a:lnTo>
                    <a:pt x="19326" y="10202"/>
                  </a:lnTo>
                  <a:lnTo>
                    <a:pt x="18788" y="11347"/>
                  </a:lnTo>
                  <a:lnTo>
                    <a:pt x="18350" y="12290"/>
                  </a:lnTo>
                  <a:lnTo>
                    <a:pt x="17912" y="13232"/>
                  </a:lnTo>
                  <a:lnTo>
                    <a:pt x="17508" y="13131"/>
                  </a:lnTo>
                  <a:lnTo>
                    <a:pt x="17171" y="12997"/>
                  </a:lnTo>
                  <a:lnTo>
                    <a:pt x="16801" y="12862"/>
                  </a:lnTo>
                  <a:lnTo>
                    <a:pt x="16464" y="12694"/>
                  </a:lnTo>
                  <a:lnTo>
                    <a:pt x="15118" y="11953"/>
                  </a:lnTo>
                  <a:lnTo>
                    <a:pt x="14343" y="11616"/>
                  </a:lnTo>
                  <a:lnTo>
                    <a:pt x="13569" y="11313"/>
                  </a:lnTo>
                  <a:lnTo>
                    <a:pt x="12795" y="11010"/>
                  </a:lnTo>
                  <a:lnTo>
                    <a:pt x="12020" y="10707"/>
                  </a:lnTo>
                  <a:lnTo>
                    <a:pt x="10640" y="10101"/>
                  </a:lnTo>
                  <a:lnTo>
                    <a:pt x="9226" y="9495"/>
                  </a:lnTo>
                  <a:lnTo>
                    <a:pt x="8317" y="9159"/>
                  </a:lnTo>
                  <a:lnTo>
                    <a:pt x="7879" y="8990"/>
                  </a:lnTo>
                  <a:lnTo>
                    <a:pt x="7441" y="8788"/>
                  </a:lnTo>
                  <a:lnTo>
                    <a:pt x="7004" y="8620"/>
                  </a:lnTo>
                  <a:lnTo>
                    <a:pt x="6802" y="8553"/>
                  </a:lnTo>
                  <a:lnTo>
                    <a:pt x="6566" y="8485"/>
                  </a:lnTo>
                  <a:lnTo>
                    <a:pt x="8014" y="5253"/>
                  </a:lnTo>
                  <a:lnTo>
                    <a:pt x="8552" y="4007"/>
                  </a:lnTo>
                  <a:lnTo>
                    <a:pt x="9091" y="2762"/>
                  </a:lnTo>
                  <a:lnTo>
                    <a:pt x="9327" y="2122"/>
                  </a:lnTo>
                  <a:lnTo>
                    <a:pt x="9529" y="1482"/>
                  </a:lnTo>
                  <a:lnTo>
                    <a:pt x="9697" y="809"/>
                  </a:lnTo>
                  <a:lnTo>
                    <a:pt x="9866" y="169"/>
                  </a:lnTo>
                  <a:lnTo>
                    <a:pt x="9899" y="203"/>
                  </a:lnTo>
                  <a:lnTo>
                    <a:pt x="10371" y="371"/>
                  </a:lnTo>
                  <a:lnTo>
                    <a:pt x="10775" y="540"/>
                  </a:lnTo>
                  <a:lnTo>
                    <a:pt x="11650" y="977"/>
                  </a:lnTo>
                  <a:lnTo>
                    <a:pt x="12088" y="1146"/>
                  </a:lnTo>
                  <a:lnTo>
                    <a:pt x="12559" y="1280"/>
                  </a:lnTo>
                  <a:lnTo>
                    <a:pt x="13468" y="1583"/>
                  </a:lnTo>
                  <a:lnTo>
                    <a:pt x="14478" y="1920"/>
                  </a:lnTo>
                  <a:lnTo>
                    <a:pt x="15488" y="2358"/>
                  </a:lnTo>
                  <a:lnTo>
                    <a:pt x="17474" y="3233"/>
                  </a:lnTo>
                  <a:lnTo>
                    <a:pt x="18586" y="3671"/>
                  </a:lnTo>
                  <a:lnTo>
                    <a:pt x="19697" y="4108"/>
                  </a:lnTo>
                  <a:lnTo>
                    <a:pt x="20740" y="4546"/>
                  </a:lnTo>
                  <a:lnTo>
                    <a:pt x="20841" y="4580"/>
                  </a:lnTo>
                  <a:lnTo>
                    <a:pt x="20841" y="4243"/>
                  </a:lnTo>
                  <a:lnTo>
                    <a:pt x="20033" y="3940"/>
                  </a:lnTo>
                  <a:lnTo>
                    <a:pt x="18720" y="3435"/>
                  </a:lnTo>
                  <a:lnTo>
                    <a:pt x="17407" y="2896"/>
                  </a:lnTo>
                  <a:lnTo>
                    <a:pt x="15488" y="2055"/>
                  </a:lnTo>
                  <a:lnTo>
                    <a:pt x="14512" y="1651"/>
                  </a:lnTo>
                  <a:lnTo>
                    <a:pt x="13535" y="1314"/>
                  </a:lnTo>
                  <a:lnTo>
                    <a:pt x="12458" y="977"/>
                  </a:lnTo>
                  <a:lnTo>
                    <a:pt x="11919" y="775"/>
                  </a:lnTo>
                  <a:lnTo>
                    <a:pt x="11414" y="540"/>
                  </a:lnTo>
                  <a:lnTo>
                    <a:pt x="11044" y="371"/>
                  </a:lnTo>
                  <a:lnTo>
                    <a:pt x="10674" y="203"/>
                  </a:lnTo>
                  <a:lnTo>
                    <a:pt x="10337" y="102"/>
                  </a:lnTo>
                  <a:lnTo>
                    <a:pt x="9933" y="35"/>
                  </a:lnTo>
                  <a:lnTo>
                    <a:pt x="9899" y="35"/>
                  </a:lnTo>
                  <a:lnTo>
                    <a:pt x="9866" y="68"/>
                  </a:lnTo>
                  <a:lnTo>
                    <a:pt x="983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3" name="Shape 1553"/>
            <p:cNvSpPr/>
            <p:nvPr/>
          </p:nvSpPr>
          <p:spPr>
            <a:xfrm>
              <a:off x="3169450" y="1194275"/>
              <a:ext cx="606900" cy="726425"/>
            </a:xfrm>
            <a:custGeom>
              <a:avLst/>
              <a:gdLst/>
              <a:ahLst/>
              <a:cxnLst/>
              <a:rect l="0" t="0" r="0" b="0"/>
              <a:pathLst>
                <a:path w="24276" h="29057" extrusionOk="0">
                  <a:moveTo>
                    <a:pt x="236" y="10909"/>
                  </a:moveTo>
                  <a:lnTo>
                    <a:pt x="203" y="10943"/>
                  </a:lnTo>
                  <a:lnTo>
                    <a:pt x="203" y="10909"/>
                  </a:lnTo>
                  <a:close/>
                  <a:moveTo>
                    <a:pt x="1246" y="9933"/>
                  </a:moveTo>
                  <a:lnTo>
                    <a:pt x="1650" y="10202"/>
                  </a:lnTo>
                  <a:lnTo>
                    <a:pt x="1987" y="10472"/>
                  </a:lnTo>
                  <a:lnTo>
                    <a:pt x="2660" y="11078"/>
                  </a:lnTo>
                  <a:lnTo>
                    <a:pt x="3064" y="11448"/>
                  </a:lnTo>
                  <a:lnTo>
                    <a:pt x="3468" y="11785"/>
                  </a:lnTo>
                  <a:lnTo>
                    <a:pt x="3872" y="12121"/>
                  </a:lnTo>
                  <a:lnTo>
                    <a:pt x="4243" y="12458"/>
                  </a:lnTo>
                  <a:lnTo>
                    <a:pt x="4916" y="13131"/>
                  </a:lnTo>
                  <a:lnTo>
                    <a:pt x="5556" y="13838"/>
                  </a:lnTo>
                  <a:lnTo>
                    <a:pt x="5724" y="14007"/>
                  </a:lnTo>
                  <a:lnTo>
                    <a:pt x="5724" y="14074"/>
                  </a:lnTo>
                  <a:lnTo>
                    <a:pt x="5792" y="14142"/>
                  </a:lnTo>
                  <a:lnTo>
                    <a:pt x="5859" y="14142"/>
                  </a:lnTo>
                  <a:lnTo>
                    <a:pt x="6364" y="14613"/>
                  </a:lnTo>
                  <a:lnTo>
                    <a:pt x="6600" y="14882"/>
                  </a:lnTo>
                  <a:lnTo>
                    <a:pt x="6835" y="15118"/>
                  </a:lnTo>
                  <a:lnTo>
                    <a:pt x="6734" y="15253"/>
                  </a:lnTo>
                  <a:lnTo>
                    <a:pt x="6633" y="15387"/>
                  </a:lnTo>
                  <a:lnTo>
                    <a:pt x="6465" y="15623"/>
                  </a:lnTo>
                  <a:lnTo>
                    <a:pt x="6162" y="15960"/>
                  </a:lnTo>
                  <a:lnTo>
                    <a:pt x="6027" y="16162"/>
                  </a:lnTo>
                  <a:lnTo>
                    <a:pt x="5893" y="16330"/>
                  </a:lnTo>
                  <a:lnTo>
                    <a:pt x="5590" y="15960"/>
                  </a:lnTo>
                  <a:lnTo>
                    <a:pt x="5287" y="15657"/>
                  </a:lnTo>
                  <a:lnTo>
                    <a:pt x="4950" y="15320"/>
                  </a:lnTo>
                  <a:lnTo>
                    <a:pt x="4613" y="15017"/>
                  </a:lnTo>
                  <a:lnTo>
                    <a:pt x="3738" y="14209"/>
                  </a:lnTo>
                  <a:lnTo>
                    <a:pt x="3300" y="13838"/>
                  </a:lnTo>
                  <a:lnTo>
                    <a:pt x="2829" y="13502"/>
                  </a:lnTo>
                  <a:lnTo>
                    <a:pt x="2391" y="13165"/>
                  </a:lnTo>
                  <a:lnTo>
                    <a:pt x="1953" y="12761"/>
                  </a:lnTo>
                  <a:lnTo>
                    <a:pt x="1583" y="12323"/>
                  </a:lnTo>
                  <a:lnTo>
                    <a:pt x="1213" y="11886"/>
                  </a:lnTo>
                  <a:lnTo>
                    <a:pt x="1044" y="11684"/>
                  </a:lnTo>
                  <a:lnTo>
                    <a:pt x="708" y="11313"/>
                  </a:lnTo>
                  <a:lnTo>
                    <a:pt x="405" y="11010"/>
                  </a:lnTo>
                  <a:lnTo>
                    <a:pt x="270" y="10943"/>
                  </a:lnTo>
                  <a:lnTo>
                    <a:pt x="236" y="10909"/>
                  </a:lnTo>
                  <a:lnTo>
                    <a:pt x="270" y="10909"/>
                  </a:lnTo>
                  <a:lnTo>
                    <a:pt x="304" y="10876"/>
                  </a:lnTo>
                  <a:lnTo>
                    <a:pt x="438" y="10775"/>
                  </a:lnTo>
                  <a:lnTo>
                    <a:pt x="607" y="10505"/>
                  </a:lnTo>
                  <a:lnTo>
                    <a:pt x="910" y="10202"/>
                  </a:lnTo>
                  <a:lnTo>
                    <a:pt x="1044" y="10068"/>
                  </a:lnTo>
                  <a:lnTo>
                    <a:pt x="1246" y="9933"/>
                  </a:lnTo>
                  <a:close/>
                  <a:moveTo>
                    <a:pt x="17003" y="3098"/>
                  </a:moveTo>
                  <a:lnTo>
                    <a:pt x="17138" y="3502"/>
                  </a:lnTo>
                  <a:lnTo>
                    <a:pt x="17272" y="3906"/>
                  </a:lnTo>
                  <a:lnTo>
                    <a:pt x="17609" y="4681"/>
                  </a:lnTo>
                  <a:lnTo>
                    <a:pt x="17744" y="4984"/>
                  </a:lnTo>
                  <a:lnTo>
                    <a:pt x="17845" y="5320"/>
                  </a:lnTo>
                  <a:lnTo>
                    <a:pt x="18013" y="5960"/>
                  </a:lnTo>
                  <a:lnTo>
                    <a:pt x="18249" y="7307"/>
                  </a:lnTo>
                  <a:lnTo>
                    <a:pt x="18518" y="8721"/>
                  </a:lnTo>
                  <a:lnTo>
                    <a:pt x="18282" y="8755"/>
                  </a:lnTo>
                  <a:lnTo>
                    <a:pt x="18047" y="8788"/>
                  </a:lnTo>
                  <a:lnTo>
                    <a:pt x="17575" y="8923"/>
                  </a:lnTo>
                  <a:lnTo>
                    <a:pt x="16700" y="9260"/>
                  </a:lnTo>
                  <a:lnTo>
                    <a:pt x="15959" y="9495"/>
                  </a:lnTo>
                  <a:lnTo>
                    <a:pt x="15219" y="9697"/>
                  </a:lnTo>
                  <a:lnTo>
                    <a:pt x="13670" y="10034"/>
                  </a:lnTo>
                  <a:lnTo>
                    <a:pt x="12895" y="10202"/>
                  </a:lnTo>
                  <a:lnTo>
                    <a:pt x="12087" y="10404"/>
                  </a:lnTo>
                  <a:lnTo>
                    <a:pt x="10539" y="10876"/>
                  </a:lnTo>
                  <a:lnTo>
                    <a:pt x="9933" y="11044"/>
                  </a:lnTo>
                  <a:lnTo>
                    <a:pt x="9293" y="11179"/>
                  </a:lnTo>
                  <a:lnTo>
                    <a:pt x="8956" y="11280"/>
                  </a:lnTo>
                  <a:lnTo>
                    <a:pt x="8653" y="11381"/>
                  </a:lnTo>
                  <a:lnTo>
                    <a:pt x="8384" y="11482"/>
                  </a:lnTo>
                  <a:lnTo>
                    <a:pt x="8115" y="11650"/>
                  </a:lnTo>
                  <a:lnTo>
                    <a:pt x="8081" y="11684"/>
                  </a:lnTo>
                  <a:lnTo>
                    <a:pt x="8081" y="11751"/>
                  </a:lnTo>
                  <a:lnTo>
                    <a:pt x="8115" y="11818"/>
                  </a:lnTo>
                  <a:lnTo>
                    <a:pt x="8182" y="11818"/>
                  </a:lnTo>
                  <a:lnTo>
                    <a:pt x="8788" y="11616"/>
                  </a:lnTo>
                  <a:lnTo>
                    <a:pt x="9394" y="11482"/>
                  </a:lnTo>
                  <a:lnTo>
                    <a:pt x="10000" y="11347"/>
                  </a:lnTo>
                  <a:lnTo>
                    <a:pt x="10606" y="11179"/>
                  </a:lnTo>
                  <a:lnTo>
                    <a:pt x="12054" y="10741"/>
                  </a:lnTo>
                  <a:lnTo>
                    <a:pt x="13502" y="10371"/>
                  </a:lnTo>
                  <a:lnTo>
                    <a:pt x="14983" y="10068"/>
                  </a:lnTo>
                  <a:lnTo>
                    <a:pt x="15690" y="9899"/>
                  </a:lnTo>
                  <a:lnTo>
                    <a:pt x="16397" y="9697"/>
                  </a:lnTo>
                  <a:lnTo>
                    <a:pt x="16936" y="9495"/>
                  </a:lnTo>
                  <a:lnTo>
                    <a:pt x="17474" y="9293"/>
                  </a:lnTo>
                  <a:lnTo>
                    <a:pt x="18013" y="9125"/>
                  </a:lnTo>
                  <a:lnTo>
                    <a:pt x="18282" y="9058"/>
                  </a:lnTo>
                  <a:lnTo>
                    <a:pt x="18585" y="9024"/>
                  </a:lnTo>
                  <a:lnTo>
                    <a:pt x="18686" y="9529"/>
                  </a:lnTo>
                  <a:lnTo>
                    <a:pt x="18484" y="9529"/>
                  </a:lnTo>
                  <a:lnTo>
                    <a:pt x="18249" y="9563"/>
                  </a:lnTo>
                  <a:lnTo>
                    <a:pt x="17845" y="9664"/>
                  </a:lnTo>
                  <a:lnTo>
                    <a:pt x="17037" y="9967"/>
                  </a:lnTo>
                  <a:lnTo>
                    <a:pt x="16363" y="10202"/>
                  </a:lnTo>
                  <a:lnTo>
                    <a:pt x="15656" y="10404"/>
                  </a:lnTo>
                  <a:lnTo>
                    <a:pt x="14276" y="10775"/>
                  </a:lnTo>
                  <a:lnTo>
                    <a:pt x="11313" y="11583"/>
                  </a:lnTo>
                  <a:lnTo>
                    <a:pt x="9832" y="11953"/>
                  </a:lnTo>
                  <a:lnTo>
                    <a:pt x="8350" y="12323"/>
                  </a:lnTo>
                  <a:lnTo>
                    <a:pt x="8283" y="12357"/>
                  </a:lnTo>
                  <a:lnTo>
                    <a:pt x="8283" y="12458"/>
                  </a:lnTo>
                  <a:lnTo>
                    <a:pt x="8317" y="12525"/>
                  </a:lnTo>
                  <a:lnTo>
                    <a:pt x="8384" y="12559"/>
                  </a:lnTo>
                  <a:lnTo>
                    <a:pt x="9091" y="12458"/>
                  </a:lnTo>
                  <a:lnTo>
                    <a:pt x="9764" y="12357"/>
                  </a:lnTo>
                  <a:lnTo>
                    <a:pt x="10471" y="12189"/>
                  </a:lnTo>
                  <a:lnTo>
                    <a:pt x="11145" y="12020"/>
                  </a:lnTo>
                  <a:lnTo>
                    <a:pt x="12525" y="11616"/>
                  </a:lnTo>
                  <a:lnTo>
                    <a:pt x="13872" y="11212"/>
                  </a:lnTo>
                  <a:lnTo>
                    <a:pt x="15320" y="10808"/>
                  </a:lnTo>
                  <a:lnTo>
                    <a:pt x="16767" y="10371"/>
                  </a:lnTo>
                  <a:lnTo>
                    <a:pt x="17744" y="10068"/>
                  </a:lnTo>
                  <a:lnTo>
                    <a:pt x="18249" y="9933"/>
                  </a:lnTo>
                  <a:lnTo>
                    <a:pt x="18754" y="9832"/>
                  </a:lnTo>
                  <a:lnTo>
                    <a:pt x="18855" y="10371"/>
                  </a:lnTo>
                  <a:lnTo>
                    <a:pt x="17542" y="10775"/>
                  </a:lnTo>
                  <a:lnTo>
                    <a:pt x="16229" y="11179"/>
                  </a:lnTo>
                  <a:lnTo>
                    <a:pt x="14882" y="11515"/>
                  </a:lnTo>
                  <a:lnTo>
                    <a:pt x="13569" y="11818"/>
                  </a:lnTo>
                  <a:lnTo>
                    <a:pt x="12256" y="12121"/>
                  </a:lnTo>
                  <a:lnTo>
                    <a:pt x="10976" y="12458"/>
                  </a:lnTo>
                  <a:lnTo>
                    <a:pt x="9731" y="12761"/>
                  </a:lnTo>
                  <a:lnTo>
                    <a:pt x="9428" y="12862"/>
                  </a:lnTo>
                  <a:lnTo>
                    <a:pt x="9125" y="12963"/>
                  </a:lnTo>
                  <a:lnTo>
                    <a:pt x="8923" y="13098"/>
                  </a:lnTo>
                  <a:lnTo>
                    <a:pt x="8788" y="13131"/>
                  </a:lnTo>
                  <a:lnTo>
                    <a:pt x="8721" y="13165"/>
                  </a:lnTo>
                  <a:lnTo>
                    <a:pt x="8653" y="13199"/>
                  </a:lnTo>
                  <a:lnTo>
                    <a:pt x="8620" y="13232"/>
                  </a:lnTo>
                  <a:lnTo>
                    <a:pt x="8620" y="13300"/>
                  </a:lnTo>
                  <a:lnTo>
                    <a:pt x="8687" y="13333"/>
                  </a:lnTo>
                  <a:lnTo>
                    <a:pt x="8754" y="13401"/>
                  </a:lnTo>
                  <a:lnTo>
                    <a:pt x="8855" y="13401"/>
                  </a:lnTo>
                  <a:lnTo>
                    <a:pt x="9024" y="13300"/>
                  </a:lnTo>
                  <a:lnTo>
                    <a:pt x="9394" y="13165"/>
                  </a:lnTo>
                  <a:lnTo>
                    <a:pt x="9731" y="13064"/>
                  </a:lnTo>
                  <a:lnTo>
                    <a:pt x="10438" y="12896"/>
                  </a:lnTo>
                  <a:lnTo>
                    <a:pt x="11784" y="12525"/>
                  </a:lnTo>
                  <a:lnTo>
                    <a:pt x="12458" y="12357"/>
                  </a:lnTo>
                  <a:lnTo>
                    <a:pt x="13165" y="12222"/>
                  </a:lnTo>
                  <a:lnTo>
                    <a:pt x="14613" y="11886"/>
                  </a:lnTo>
                  <a:lnTo>
                    <a:pt x="16060" y="11515"/>
                  </a:lnTo>
                  <a:lnTo>
                    <a:pt x="17508" y="11111"/>
                  </a:lnTo>
                  <a:lnTo>
                    <a:pt x="18922" y="10674"/>
                  </a:lnTo>
                  <a:lnTo>
                    <a:pt x="19023" y="11078"/>
                  </a:lnTo>
                  <a:lnTo>
                    <a:pt x="17676" y="11414"/>
                  </a:lnTo>
                  <a:lnTo>
                    <a:pt x="16330" y="11785"/>
                  </a:lnTo>
                  <a:lnTo>
                    <a:pt x="14983" y="12155"/>
                  </a:lnTo>
                  <a:lnTo>
                    <a:pt x="13636" y="12424"/>
                  </a:lnTo>
                  <a:lnTo>
                    <a:pt x="12996" y="12593"/>
                  </a:lnTo>
                  <a:lnTo>
                    <a:pt x="12390" y="12761"/>
                  </a:lnTo>
                  <a:lnTo>
                    <a:pt x="11212" y="13165"/>
                  </a:lnTo>
                  <a:lnTo>
                    <a:pt x="10640" y="13300"/>
                  </a:lnTo>
                  <a:lnTo>
                    <a:pt x="10034" y="13434"/>
                  </a:lnTo>
                  <a:lnTo>
                    <a:pt x="9461" y="13569"/>
                  </a:lnTo>
                  <a:lnTo>
                    <a:pt x="9192" y="13670"/>
                  </a:lnTo>
                  <a:lnTo>
                    <a:pt x="8923" y="13805"/>
                  </a:lnTo>
                  <a:lnTo>
                    <a:pt x="8923" y="13838"/>
                  </a:lnTo>
                  <a:lnTo>
                    <a:pt x="8923" y="13906"/>
                  </a:lnTo>
                  <a:lnTo>
                    <a:pt x="8923" y="13939"/>
                  </a:lnTo>
                  <a:lnTo>
                    <a:pt x="8990" y="13939"/>
                  </a:lnTo>
                  <a:lnTo>
                    <a:pt x="9596" y="13838"/>
                  </a:lnTo>
                  <a:lnTo>
                    <a:pt x="10168" y="13704"/>
                  </a:lnTo>
                  <a:lnTo>
                    <a:pt x="11347" y="13367"/>
                  </a:lnTo>
                  <a:lnTo>
                    <a:pt x="12525" y="12997"/>
                  </a:lnTo>
                  <a:lnTo>
                    <a:pt x="13097" y="12828"/>
                  </a:lnTo>
                  <a:lnTo>
                    <a:pt x="13704" y="12694"/>
                  </a:lnTo>
                  <a:lnTo>
                    <a:pt x="15050" y="12424"/>
                  </a:lnTo>
                  <a:lnTo>
                    <a:pt x="15724" y="12256"/>
                  </a:lnTo>
                  <a:lnTo>
                    <a:pt x="16397" y="12088"/>
                  </a:lnTo>
                  <a:lnTo>
                    <a:pt x="17744" y="11717"/>
                  </a:lnTo>
                  <a:lnTo>
                    <a:pt x="19090" y="11347"/>
                  </a:lnTo>
                  <a:lnTo>
                    <a:pt x="19225" y="11818"/>
                  </a:lnTo>
                  <a:lnTo>
                    <a:pt x="19191" y="11818"/>
                  </a:lnTo>
                  <a:lnTo>
                    <a:pt x="18484" y="11919"/>
                  </a:lnTo>
                  <a:lnTo>
                    <a:pt x="17811" y="12088"/>
                  </a:lnTo>
                  <a:lnTo>
                    <a:pt x="17138" y="12256"/>
                  </a:lnTo>
                  <a:lnTo>
                    <a:pt x="16431" y="12458"/>
                  </a:lnTo>
                  <a:lnTo>
                    <a:pt x="15084" y="12929"/>
                  </a:lnTo>
                  <a:lnTo>
                    <a:pt x="14411" y="13131"/>
                  </a:lnTo>
                  <a:lnTo>
                    <a:pt x="13737" y="13333"/>
                  </a:lnTo>
                  <a:lnTo>
                    <a:pt x="11010" y="14007"/>
                  </a:lnTo>
                  <a:lnTo>
                    <a:pt x="10471" y="14142"/>
                  </a:lnTo>
                  <a:lnTo>
                    <a:pt x="9865" y="14276"/>
                  </a:lnTo>
                  <a:lnTo>
                    <a:pt x="9562" y="14377"/>
                  </a:lnTo>
                  <a:lnTo>
                    <a:pt x="9293" y="14478"/>
                  </a:lnTo>
                  <a:lnTo>
                    <a:pt x="9057" y="14613"/>
                  </a:lnTo>
                  <a:lnTo>
                    <a:pt x="8855" y="14781"/>
                  </a:lnTo>
                  <a:lnTo>
                    <a:pt x="8855" y="14815"/>
                  </a:lnTo>
                  <a:lnTo>
                    <a:pt x="8889" y="14849"/>
                  </a:lnTo>
                  <a:lnTo>
                    <a:pt x="9125" y="14849"/>
                  </a:lnTo>
                  <a:lnTo>
                    <a:pt x="9428" y="14815"/>
                  </a:lnTo>
                  <a:lnTo>
                    <a:pt x="9697" y="14748"/>
                  </a:lnTo>
                  <a:lnTo>
                    <a:pt x="10000" y="14647"/>
                  </a:lnTo>
                  <a:lnTo>
                    <a:pt x="10539" y="14478"/>
                  </a:lnTo>
                  <a:lnTo>
                    <a:pt x="11077" y="14310"/>
                  </a:lnTo>
                  <a:lnTo>
                    <a:pt x="13603" y="13670"/>
                  </a:lnTo>
                  <a:lnTo>
                    <a:pt x="14310" y="13468"/>
                  </a:lnTo>
                  <a:lnTo>
                    <a:pt x="14983" y="13266"/>
                  </a:lnTo>
                  <a:lnTo>
                    <a:pt x="16363" y="12828"/>
                  </a:lnTo>
                  <a:lnTo>
                    <a:pt x="17070" y="12593"/>
                  </a:lnTo>
                  <a:lnTo>
                    <a:pt x="17777" y="12424"/>
                  </a:lnTo>
                  <a:lnTo>
                    <a:pt x="18484" y="12256"/>
                  </a:lnTo>
                  <a:lnTo>
                    <a:pt x="19191" y="12155"/>
                  </a:lnTo>
                  <a:lnTo>
                    <a:pt x="19292" y="12121"/>
                  </a:lnTo>
                  <a:lnTo>
                    <a:pt x="19427" y="12660"/>
                  </a:lnTo>
                  <a:lnTo>
                    <a:pt x="19158" y="12660"/>
                  </a:lnTo>
                  <a:lnTo>
                    <a:pt x="18888" y="12727"/>
                  </a:lnTo>
                  <a:lnTo>
                    <a:pt x="18215" y="12929"/>
                  </a:lnTo>
                  <a:lnTo>
                    <a:pt x="17542" y="13131"/>
                  </a:lnTo>
                  <a:lnTo>
                    <a:pt x="16633" y="13401"/>
                  </a:lnTo>
                  <a:lnTo>
                    <a:pt x="15757" y="13670"/>
                  </a:lnTo>
                  <a:lnTo>
                    <a:pt x="14848" y="13939"/>
                  </a:lnTo>
                  <a:lnTo>
                    <a:pt x="13973" y="14209"/>
                  </a:lnTo>
                  <a:lnTo>
                    <a:pt x="11549" y="14849"/>
                  </a:lnTo>
                  <a:lnTo>
                    <a:pt x="10269" y="15152"/>
                  </a:lnTo>
                  <a:lnTo>
                    <a:pt x="9933" y="15253"/>
                  </a:lnTo>
                  <a:lnTo>
                    <a:pt x="9731" y="15286"/>
                  </a:lnTo>
                  <a:lnTo>
                    <a:pt x="9529" y="15286"/>
                  </a:lnTo>
                  <a:lnTo>
                    <a:pt x="9495" y="15320"/>
                  </a:lnTo>
                  <a:lnTo>
                    <a:pt x="9495" y="15354"/>
                  </a:lnTo>
                  <a:lnTo>
                    <a:pt x="9495" y="15387"/>
                  </a:lnTo>
                  <a:lnTo>
                    <a:pt x="9630" y="15455"/>
                  </a:lnTo>
                  <a:lnTo>
                    <a:pt x="9764" y="15488"/>
                  </a:lnTo>
                  <a:lnTo>
                    <a:pt x="9933" y="15488"/>
                  </a:lnTo>
                  <a:lnTo>
                    <a:pt x="10101" y="15455"/>
                  </a:lnTo>
                  <a:lnTo>
                    <a:pt x="10438" y="15387"/>
                  </a:lnTo>
                  <a:lnTo>
                    <a:pt x="10707" y="15320"/>
                  </a:lnTo>
                  <a:lnTo>
                    <a:pt x="12054" y="14983"/>
                  </a:lnTo>
                  <a:lnTo>
                    <a:pt x="13401" y="14647"/>
                  </a:lnTo>
                  <a:lnTo>
                    <a:pt x="14882" y="14243"/>
                  </a:lnTo>
                  <a:lnTo>
                    <a:pt x="15623" y="14040"/>
                  </a:lnTo>
                  <a:lnTo>
                    <a:pt x="16330" y="13805"/>
                  </a:lnTo>
                  <a:lnTo>
                    <a:pt x="18114" y="13266"/>
                  </a:lnTo>
                  <a:lnTo>
                    <a:pt x="18754" y="13030"/>
                  </a:lnTo>
                  <a:lnTo>
                    <a:pt x="19090" y="12929"/>
                  </a:lnTo>
                  <a:lnTo>
                    <a:pt x="19494" y="12929"/>
                  </a:lnTo>
                  <a:lnTo>
                    <a:pt x="19999" y="14882"/>
                  </a:lnTo>
                  <a:lnTo>
                    <a:pt x="17508" y="15623"/>
                  </a:lnTo>
                  <a:lnTo>
                    <a:pt x="15017" y="16364"/>
                  </a:lnTo>
                  <a:lnTo>
                    <a:pt x="12559" y="17003"/>
                  </a:lnTo>
                  <a:lnTo>
                    <a:pt x="11885" y="17172"/>
                  </a:lnTo>
                  <a:lnTo>
                    <a:pt x="11212" y="17306"/>
                  </a:lnTo>
                  <a:lnTo>
                    <a:pt x="10539" y="17475"/>
                  </a:lnTo>
                  <a:lnTo>
                    <a:pt x="9899" y="17677"/>
                  </a:lnTo>
                  <a:lnTo>
                    <a:pt x="9865" y="17710"/>
                  </a:lnTo>
                  <a:lnTo>
                    <a:pt x="9865" y="17744"/>
                  </a:lnTo>
                  <a:lnTo>
                    <a:pt x="9865" y="17778"/>
                  </a:lnTo>
                  <a:lnTo>
                    <a:pt x="9899" y="17778"/>
                  </a:lnTo>
                  <a:lnTo>
                    <a:pt x="10471" y="17744"/>
                  </a:lnTo>
                  <a:lnTo>
                    <a:pt x="11044" y="17677"/>
                  </a:lnTo>
                  <a:lnTo>
                    <a:pt x="12121" y="17407"/>
                  </a:lnTo>
                  <a:lnTo>
                    <a:pt x="13502" y="17071"/>
                  </a:lnTo>
                  <a:lnTo>
                    <a:pt x="14848" y="16700"/>
                  </a:lnTo>
                  <a:lnTo>
                    <a:pt x="17474" y="15960"/>
                  </a:lnTo>
                  <a:lnTo>
                    <a:pt x="20067" y="15185"/>
                  </a:lnTo>
                  <a:lnTo>
                    <a:pt x="20168" y="15657"/>
                  </a:lnTo>
                  <a:lnTo>
                    <a:pt x="19629" y="15825"/>
                  </a:lnTo>
                  <a:lnTo>
                    <a:pt x="19090" y="15960"/>
                  </a:lnTo>
                  <a:lnTo>
                    <a:pt x="18552" y="16094"/>
                  </a:lnTo>
                  <a:lnTo>
                    <a:pt x="18013" y="16229"/>
                  </a:lnTo>
                  <a:lnTo>
                    <a:pt x="16666" y="16633"/>
                  </a:lnTo>
                  <a:lnTo>
                    <a:pt x="15993" y="16835"/>
                  </a:lnTo>
                  <a:lnTo>
                    <a:pt x="15320" y="17037"/>
                  </a:lnTo>
                  <a:lnTo>
                    <a:pt x="12862" y="17643"/>
                  </a:lnTo>
                  <a:lnTo>
                    <a:pt x="11616" y="17946"/>
                  </a:lnTo>
                  <a:lnTo>
                    <a:pt x="11010" y="18114"/>
                  </a:lnTo>
                  <a:lnTo>
                    <a:pt x="10404" y="18316"/>
                  </a:lnTo>
                  <a:lnTo>
                    <a:pt x="10303" y="18350"/>
                  </a:lnTo>
                  <a:lnTo>
                    <a:pt x="9630" y="17677"/>
                  </a:lnTo>
                  <a:lnTo>
                    <a:pt x="9125" y="17104"/>
                  </a:lnTo>
                  <a:lnTo>
                    <a:pt x="8552" y="16498"/>
                  </a:lnTo>
                  <a:lnTo>
                    <a:pt x="8249" y="16229"/>
                  </a:lnTo>
                  <a:lnTo>
                    <a:pt x="7946" y="15960"/>
                  </a:lnTo>
                  <a:lnTo>
                    <a:pt x="7610" y="15724"/>
                  </a:lnTo>
                  <a:lnTo>
                    <a:pt x="7273" y="15556"/>
                  </a:lnTo>
                  <a:lnTo>
                    <a:pt x="7172" y="15185"/>
                  </a:lnTo>
                  <a:lnTo>
                    <a:pt x="7172" y="15118"/>
                  </a:lnTo>
                  <a:lnTo>
                    <a:pt x="7138" y="15084"/>
                  </a:lnTo>
                  <a:lnTo>
                    <a:pt x="7105" y="15051"/>
                  </a:lnTo>
                  <a:lnTo>
                    <a:pt x="6768" y="14074"/>
                  </a:lnTo>
                  <a:lnTo>
                    <a:pt x="6600" y="13569"/>
                  </a:lnTo>
                  <a:lnTo>
                    <a:pt x="6465" y="13064"/>
                  </a:lnTo>
                  <a:lnTo>
                    <a:pt x="6095" y="11616"/>
                  </a:lnTo>
                  <a:lnTo>
                    <a:pt x="5792" y="10135"/>
                  </a:lnTo>
                  <a:lnTo>
                    <a:pt x="5489" y="8755"/>
                  </a:lnTo>
                  <a:lnTo>
                    <a:pt x="5320" y="8048"/>
                  </a:lnTo>
                  <a:lnTo>
                    <a:pt x="5219" y="7374"/>
                  </a:lnTo>
                  <a:lnTo>
                    <a:pt x="5219" y="7105"/>
                  </a:lnTo>
                  <a:lnTo>
                    <a:pt x="5253" y="6869"/>
                  </a:lnTo>
                  <a:lnTo>
                    <a:pt x="5320" y="6667"/>
                  </a:lnTo>
                  <a:lnTo>
                    <a:pt x="5421" y="6465"/>
                  </a:lnTo>
                  <a:lnTo>
                    <a:pt x="5556" y="6297"/>
                  </a:lnTo>
                  <a:lnTo>
                    <a:pt x="5724" y="6162"/>
                  </a:lnTo>
                  <a:lnTo>
                    <a:pt x="5926" y="6027"/>
                  </a:lnTo>
                  <a:lnTo>
                    <a:pt x="6128" y="5926"/>
                  </a:lnTo>
                  <a:lnTo>
                    <a:pt x="6398" y="5825"/>
                  </a:lnTo>
                  <a:lnTo>
                    <a:pt x="6499" y="5758"/>
                  </a:lnTo>
                  <a:lnTo>
                    <a:pt x="6566" y="5657"/>
                  </a:lnTo>
                  <a:lnTo>
                    <a:pt x="6600" y="5657"/>
                  </a:lnTo>
                  <a:lnTo>
                    <a:pt x="7071" y="5623"/>
                  </a:lnTo>
                  <a:lnTo>
                    <a:pt x="7542" y="5522"/>
                  </a:lnTo>
                  <a:lnTo>
                    <a:pt x="8485" y="5253"/>
                  </a:lnTo>
                  <a:lnTo>
                    <a:pt x="9259" y="5051"/>
                  </a:lnTo>
                  <a:lnTo>
                    <a:pt x="10000" y="4849"/>
                  </a:lnTo>
                  <a:lnTo>
                    <a:pt x="10774" y="4613"/>
                  </a:lnTo>
                  <a:lnTo>
                    <a:pt x="11549" y="4445"/>
                  </a:lnTo>
                  <a:lnTo>
                    <a:pt x="12929" y="4142"/>
                  </a:lnTo>
                  <a:lnTo>
                    <a:pt x="14310" y="3839"/>
                  </a:lnTo>
                  <a:lnTo>
                    <a:pt x="15656" y="3536"/>
                  </a:lnTo>
                  <a:lnTo>
                    <a:pt x="16330" y="3334"/>
                  </a:lnTo>
                  <a:lnTo>
                    <a:pt x="17003" y="3098"/>
                  </a:lnTo>
                  <a:close/>
                  <a:moveTo>
                    <a:pt x="20235" y="15892"/>
                  </a:moveTo>
                  <a:lnTo>
                    <a:pt x="20336" y="16397"/>
                  </a:lnTo>
                  <a:lnTo>
                    <a:pt x="18181" y="16835"/>
                  </a:lnTo>
                  <a:lnTo>
                    <a:pt x="17104" y="17104"/>
                  </a:lnTo>
                  <a:lnTo>
                    <a:pt x="16027" y="17374"/>
                  </a:lnTo>
                  <a:lnTo>
                    <a:pt x="14815" y="17710"/>
                  </a:lnTo>
                  <a:lnTo>
                    <a:pt x="13636" y="18114"/>
                  </a:lnTo>
                  <a:lnTo>
                    <a:pt x="13064" y="18283"/>
                  </a:lnTo>
                  <a:lnTo>
                    <a:pt x="12491" y="18451"/>
                  </a:lnTo>
                  <a:lnTo>
                    <a:pt x="11919" y="18619"/>
                  </a:lnTo>
                  <a:lnTo>
                    <a:pt x="11347" y="18821"/>
                  </a:lnTo>
                  <a:lnTo>
                    <a:pt x="11111" y="18855"/>
                  </a:lnTo>
                  <a:lnTo>
                    <a:pt x="10909" y="18956"/>
                  </a:lnTo>
                  <a:lnTo>
                    <a:pt x="10471" y="18518"/>
                  </a:lnTo>
                  <a:lnTo>
                    <a:pt x="10606" y="18485"/>
                  </a:lnTo>
                  <a:lnTo>
                    <a:pt x="10741" y="18451"/>
                  </a:lnTo>
                  <a:lnTo>
                    <a:pt x="10842" y="18384"/>
                  </a:lnTo>
                  <a:lnTo>
                    <a:pt x="11380" y="18283"/>
                  </a:lnTo>
                  <a:lnTo>
                    <a:pt x="11885" y="18182"/>
                  </a:lnTo>
                  <a:lnTo>
                    <a:pt x="12929" y="17879"/>
                  </a:lnTo>
                  <a:lnTo>
                    <a:pt x="15623" y="17205"/>
                  </a:lnTo>
                  <a:lnTo>
                    <a:pt x="16296" y="17003"/>
                  </a:lnTo>
                  <a:lnTo>
                    <a:pt x="16936" y="16801"/>
                  </a:lnTo>
                  <a:lnTo>
                    <a:pt x="18282" y="16397"/>
                  </a:lnTo>
                  <a:lnTo>
                    <a:pt x="19259" y="16162"/>
                  </a:lnTo>
                  <a:lnTo>
                    <a:pt x="19764" y="16061"/>
                  </a:lnTo>
                  <a:lnTo>
                    <a:pt x="20235" y="15892"/>
                  </a:lnTo>
                  <a:close/>
                  <a:moveTo>
                    <a:pt x="20403" y="16667"/>
                  </a:moveTo>
                  <a:lnTo>
                    <a:pt x="20504" y="17138"/>
                  </a:lnTo>
                  <a:lnTo>
                    <a:pt x="19393" y="17407"/>
                  </a:lnTo>
                  <a:lnTo>
                    <a:pt x="18282" y="17677"/>
                  </a:lnTo>
                  <a:lnTo>
                    <a:pt x="17205" y="18013"/>
                  </a:lnTo>
                  <a:lnTo>
                    <a:pt x="16128" y="18384"/>
                  </a:lnTo>
                  <a:lnTo>
                    <a:pt x="15118" y="18754"/>
                  </a:lnTo>
                  <a:lnTo>
                    <a:pt x="14074" y="19124"/>
                  </a:lnTo>
                  <a:lnTo>
                    <a:pt x="13502" y="19293"/>
                  </a:lnTo>
                  <a:lnTo>
                    <a:pt x="12929" y="19394"/>
                  </a:lnTo>
                  <a:lnTo>
                    <a:pt x="11751" y="19596"/>
                  </a:lnTo>
                  <a:lnTo>
                    <a:pt x="11717" y="19629"/>
                  </a:lnTo>
                  <a:lnTo>
                    <a:pt x="11683" y="19663"/>
                  </a:lnTo>
                  <a:lnTo>
                    <a:pt x="11212" y="19259"/>
                  </a:lnTo>
                  <a:lnTo>
                    <a:pt x="11111" y="19158"/>
                  </a:lnTo>
                  <a:lnTo>
                    <a:pt x="11313" y="19091"/>
                  </a:lnTo>
                  <a:lnTo>
                    <a:pt x="11515" y="19023"/>
                  </a:lnTo>
                  <a:lnTo>
                    <a:pt x="12020" y="18889"/>
                  </a:lnTo>
                  <a:lnTo>
                    <a:pt x="12289" y="18855"/>
                  </a:lnTo>
                  <a:lnTo>
                    <a:pt x="12424" y="18821"/>
                  </a:lnTo>
                  <a:lnTo>
                    <a:pt x="12525" y="18754"/>
                  </a:lnTo>
                  <a:lnTo>
                    <a:pt x="12559" y="18754"/>
                  </a:lnTo>
                  <a:lnTo>
                    <a:pt x="13468" y="18451"/>
                  </a:lnTo>
                  <a:lnTo>
                    <a:pt x="14680" y="18047"/>
                  </a:lnTo>
                  <a:lnTo>
                    <a:pt x="15858" y="17677"/>
                  </a:lnTo>
                  <a:lnTo>
                    <a:pt x="17003" y="17407"/>
                  </a:lnTo>
                  <a:lnTo>
                    <a:pt x="18114" y="17138"/>
                  </a:lnTo>
                  <a:lnTo>
                    <a:pt x="20403" y="16667"/>
                  </a:lnTo>
                  <a:close/>
                  <a:moveTo>
                    <a:pt x="6835" y="15556"/>
                  </a:moveTo>
                  <a:lnTo>
                    <a:pt x="7239" y="15825"/>
                  </a:lnTo>
                  <a:lnTo>
                    <a:pt x="7610" y="16094"/>
                  </a:lnTo>
                  <a:lnTo>
                    <a:pt x="7980" y="16397"/>
                  </a:lnTo>
                  <a:lnTo>
                    <a:pt x="8317" y="16700"/>
                  </a:lnTo>
                  <a:lnTo>
                    <a:pt x="8990" y="17340"/>
                  </a:lnTo>
                  <a:lnTo>
                    <a:pt x="9630" y="18013"/>
                  </a:lnTo>
                  <a:lnTo>
                    <a:pt x="10337" y="18754"/>
                  </a:lnTo>
                  <a:lnTo>
                    <a:pt x="11044" y="19461"/>
                  </a:lnTo>
                  <a:lnTo>
                    <a:pt x="11380" y="19730"/>
                  </a:lnTo>
                  <a:lnTo>
                    <a:pt x="11717" y="20000"/>
                  </a:lnTo>
                  <a:lnTo>
                    <a:pt x="12054" y="20303"/>
                  </a:lnTo>
                  <a:lnTo>
                    <a:pt x="12357" y="20572"/>
                  </a:lnTo>
                  <a:lnTo>
                    <a:pt x="12289" y="20639"/>
                  </a:lnTo>
                  <a:lnTo>
                    <a:pt x="12256" y="20707"/>
                  </a:lnTo>
                  <a:lnTo>
                    <a:pt x="12256" y="20740"/>
                  </a:lnTo>
                  <a:lnTo>
                    <a:pt x="12054" y="20976"/>
                  </a:lnTo>
                  <a:lnTo>
                    <a:pt x="11852" y="21178"/>
                  </a:lnTo>
                  <a:lnTo>
                    <a:pt x="11650" y="21346"/>
                  </a:lnTo>
                  <a:lnTo>
                    <a:pt x="11414" y="21212"/>
                  </a:lnTo>
                  <a:lnTo>
                    <a:pt x="11212" y="21077"/>
                  </a:lnTo>
                  <a:lnTo>
                    <a:pt x="10842" y="20740"/>
                  </a:lnTo>
                  <a:lnTo>
                    <a:pt x="10438" y="20404"/>
                  </a:lnTo>
                  <a:lnTo>
                    <a:pt x="10034" y="20067"/>
                  </a:lnTo>
                  <a:lnTo>
                    <a:pt x="9226" y="19293"/>
                  </a:lnTo>
                  <a:lnTo>
                    <a:pt x="8384" y="18552"/>
                  </a:lnTo>
                  <a:lnTo>
                    <a:pt x="7643" y="17946"/>
                  </a:lnTo>
                  <a:lnTo>
                    <a:pt x="7273" y="17643"/>
                  </a:lnTo>
                  <a:lnTo>
                    <a:pt x="6936" y="17273"/>
                  </a:lnTo>
                  <a:lnTo>
                    <a:pt x="6566" y="16835"/>
                  </a:lnTo>
                  <a:lnTo>
                    <a:pt x="6364" y="16633"/>
                  </a:lnTo>
                  <a:lnTo>
                    <a:pt x="6128" y="16465"/>
                  </a:lnTo>
                  <a:lnTo>
                    <a:pt x="6398" y="16128"/>
                  </a:lnTo>
                  <a:lnTo>
                    <a:pt x="6701" y="15791"/>
                  </a:lnTo>
                  <a:lnTo>
                    <a:pt x="6835" y="15556"/>
                  </a:lnTo>
                  <a:close/>
                  <a:moveTo>
                    <a:pt x="20538" y="17407"/>
                  </a:moveTo>
                  <a:lnTo>
                    <a:pt x="20673" y="18081"/>
                  </a:lnTo>
                  <a:lnTo>
                    <a:pt x="20942" y="19562"/>
                  </a:lnTo>
                  <a:lnTo>
                    <a:pt x="18619" y="20134"/>
                  </a:lnTo>
                  <a:lnTo>
                    <a:pt x="16296" y="20707"/>
                  </a:lnTo>
                  <a:lnTo>
                    <a:pt x="14916" y="21077"/>
                  </a:lnTo>
                  <a:lnTo>
                    <a:pt x="13535" y="21481"/>
                  </a:lnTo>
                  <a:lnTo>
                    <a:pt x="12862" y="21683"/>
                  </a:lnTo>
                  <a:lnTo>
                    <a:pt x="12963" y="21616"/>
                  </a:lnTo>
                  <a:lnTo>
                    <a:pt x="13030" y="21515"/>
                  </a:lnTo>
                  <a:lnTo>
                    <a:pt x="13064" y="21414"/>
                  </a:lnTo>
                  <a:lnTo>
                    <a:pt x="13064" y="21279"/>
                  </a:lnTo>
                  <a:lnTo>
                    <a:pt x="12996" y="21178"/>
                  </a:lnTo>
                  <a:lnTo>
                    <a:pt x="12895" y="21077"/>
                  </a:lnTo>
                  <a:lnTo>
                    <a:pt x="12794" y="20976"/>
                  </a:lnTo>
                  <a:lnTo>
                    <a:pt x="12559" y="20774"/>
                  </a:lnTo>
                  <a:lnTo>
                    <a:pt x="12660" y="20572"/>
                  </a:lnTo>
                  <a:lnTo>
                    <a:pt x="12660" y="20505"/>
                  </a:lnTo>
                  <a:lnTo>
                    <a:pt x="12592" y="20471"/>
                  </a:lnTo>
                  <a:lnTo>
                    <a:pt x="12592" y="20437"/>
                  </a:lnTo>
                  <a:lnTo>
                    <a:pt x="12929" y="20404"/>
                  </a:lnTo>
                  <a:lnTo>
                    <a:pt x="13266" y="20336"/>
                  </a:lnTo>
                  <a:lnTo>
                    <a:pt x="13973" y="20168"/>
                  </a:lnTo>
                  <a:lnTo>
                    <a:pt x="14646" y="19966"/>
                  </a:lnTo>
                  <a:lnTo>
                    <a:pt x="15286" y="19764"/>
                  </a:lnTo>
                  <a:lnTo>
                    <a:pt x="15690" y="19629"/>
                  </a:lnTo>
                  <a:lnTo>
                    <a:pt x="16094" y="19461"/>
                  </a:lnTo>
                  <a:lnTo>
                    <a:pt x="16868" y="19091"/>
                  </a:lnTo>
                  <a:lnTo>
                    <a:pt x="17239" y="18956"/>
                  </a:lnTo>
                  <a:lnTo>
                    <a:pt x="17643" y="18821"/>
                  </a:lnTo>
                  <a:lnTo>
                    <a:pt x="18047" y="18720"/>
                  </a:lnTo>
                  <a:lnTo>
                    <a:pt x="18484" y="18687"/>
                  </a:lnTo>
                  <a:lnTo>
                    <a:pt x="18552" y="18687"/>
                  </a:lnTo>
                  <a:lnTo>
                    <a:pt x="18585" y="18653"/>
                  </a:lnTo>
                  <a:lnTo>
                    <a:pt x="18619" y="18552"/>
                  </a:lnTo>
                  <a:lnTo>
                    <a:pt x="18585" y="18451"/>
                  </a:lnTo>
                  <a:lnTo>
                    <a:pt x="18552" y="18417"/>
                  </a:lnTo>
                  <a:lnTo>
                    <a:pt x="18484" y="18384"/>
                  </a:lnTo>
                  <a:lnTo>
                    <a:pt x="18114" y="18417"/>
                  </a:lnTo>
                  <a:lnTo>
                    <a:pt x="17777" y="18485"/>
                  </a:lnTo>
                  <a:lnTo>
                    <a:pt x="17407" y="18552"/>
                  </a:lnTo>
                  <a:lnTo>
                    <a:pt x="17070" y="18687"/>
                  </a:lnTo>
                  <a:lnTo>
                    <a:pt x="16397" y="18956"/>
                  </a:lnTo>
                  <a:lnTo>
                    <a:pt x="15757" y="19259"/>
                  </a:lnTo>
                  <a:lnTo>
                    <a:pt x="15353" y="19427"/>
                  </a:lnTo>
                  <a:lnTo>
                    <a:pt x="14916" y="19562"/>
                  </a:lnTo>
                  <a:lnTo>
                    <a:pt x="14108" y="19798"/>
                  </a:lnTo>
                  <a:lnTo>
                    <a:pt x="13232" y="20000"/>
                  </a:lnTo>
                  <a:lnTo>
                    <a:pt x="12828" y="20134"/>
                  </a:lnTo>
                  <a:lnTo>
                    <a:pt x="12424" y="20269"/>
                  </a:lnTo>
                  <a:lnTo>
                    <a:pt x="11784" y="19730"/>
                  </a:lnTo>
                  <a:lnTo>
                    <a:pt x="12054" y="19764"/>
                  </a:lnTo>
                  <a:lnTo>
                    <a:pt x="12323" y="19764"/>
                  </a:lnTo>
                  <a:lnTo>
                    <a:pt x="12828" y="19730"/>
                  </a:lnTo>
                  <a:lnTo>
                    <a:pt x="13367" y="19629"/>
                  </a:lnTo>
                  <a:lnTo>
                    <a:pt x="13906" y="19461"/>
                  </a:lnTo>
                  <a:lnTo>
                    <a:pt x="14444" y="19293"/>
                  </a:lnTo>
                  <a:lnTo>
                    <a:pt x="14983" y="19091"/>
                  </a:lnTo>
                  <a:lnTo>
                    <a:pt x="15959" y="18720"/>
                  </a:lnTo>
                  <a:lnTo>
                    <a:pt x="17070" y="18316"/>
                  </a:lnTo>
                  <a:lnTo>
                    <a:pt x="18215" y="17980"/>
                  </a:lnTo>
                  <a:lnTo>
                    <a:pt x="19393" y="17677"/>
                  </a:lnTo>
                  <a:lnTo>
                    <a:pt x="20538" y="17407"/>
                  </a:lnTo>
                  <a:close/>
                  <a:moveTo>
                    <a:pt x="12458" y="20909"/>
                  </a:moveTo>
                  <a:lnTo>
                    <a:pt x="12559" y="21010"/>
                  </a:lnTo>
                  <a:lnTo>
                    <a:pt x="12761" y="21178"/>
                  </a:lnTo>
                  <a:lnTo>
                    <a:pt x="12862" y="21245"/>
                  </a:lnTo>
                  <a:lnTo>
                    <a:pt x="12895" y="21313"/>
                  </a:lnTo>
                  <a:lnTo>
                    <a:pt x="12895" y="21380"/>
                  </a:lnTo>
                  <a:lnTo>
                    <a:pt x="12794" y="21447"/>
                  </a:lnTo>
                  <a:lnTo>
                    <a:pt x="12693" y="21582"/>
                  </a:lnTo>
                  <a:lnTo>
                    <a:pt x="12559" y="21649"/>
                  </a:lnTo>
                  <a:lnTo>
                    <a:pt x="12390" y="21717"/>
                  </a:lnTo>
                  <a:lnTo>
                    <a:pt x="12222" y="21717"/>
                  </a:lnTo>
                  <a:lnTo>
                    <a:pt x="12020" y="21616"/>
                  </a:lnTo>
                  <a:lnTo>
                    <a:pt x="11919" y="21548"/>
                  </a:lnTo>
                  <a:lnTo>
                    <a:pt x="11852" y="21481"/>
                  </a:lnTo>
                  <a:lnTo>
                    <a:pt x="12020" y="21346"/>
                  </a:lnTo>
                  <a:lnTo>
                    <a:pt x="12155" y="21212"/>
                  </a:lnTo>
                  <a:lnTo>
                    <a:pt x="12458" y="20909"/>
                  </a:lnTo>
                  <a:close/>
                  <a:moveTo>
                    <a:pt x="17979" y="2661"/>
                  </a:moveTo>
                  <a:lnTo>
                    <a:pt x="18047" y="2762"/>
                  </a:lnTo>
                  <a:lnTo>
                    <a:pt x="18148" y="2762"/>
                  </a:lnTo>
                  <a:lnTo>
                    <a:pt x="18080" y="2829"/>
                  </a:lnTo>
                  <a:lnTo>
                    <a:pt x="18080" y="2964"/>
                  </a:lnTo>
                  <a:lnTo>
                    <a:pt x="18181" y="3300"/>
                  </a:lnTo>
                  <a:lnTo>
                    <a:pt x="18417" y="3940"/>
                  </a:lnTo>
                  <a:lnTo>
                    <a:pt x="18787" y="5085"/>
                  </a:lnTo>
                  <a:lnTo>
                    <a:pt x="19124" y="6230"/>
                  </a:lnTo>
                  <a:lnTo>
                    <a:pt x="19427" y="7576"/>
                  </a:lnTo>
                  <a:lnTo>
                    <a:pt x="19595" y="8250"/>
                  </a:lnTo>
                  <a:lnTo>
                    <a:pt x="19764" y="8923"/>
                  </a:lnTo>
                  <a:lnTo>
                    <a:pt x="20134" y="10236"/>
                  </a:lnTo>
                  <a:lnTo>
                    <a:pt x="20302" y="10876"/>
                  </a:lnTo>
                  <a:lnTo>
                    <a:pt x="20471" y="11549"/>
                  </a:lnTo>
                  <a:lnTo>
                    <a:pt x="20605" y="12222"/>
                  </a:lnTo>
                  <a:lnTo>
                    <a:pt x="20706" y="12929"/>
                  </a:lnTo>
                  <a:lnTo>
                    <a:pt x="20807" y="13636"/>
                  </a:lnTo>
                  <a:lnTo>
                    <a:pt x="20942" y="14344"/>
                  </a:lnTo>
                  <a:lnTo>
                    <a:pt x="21211" y="15724"/>
                  </a:lnTo>
                  <a:lnTo>
                    <a:pt x="21548" y="17104"/>
                  </a:lnTo>
                  <a:lnTo>
                    <a:pt x="21885" y="18350"/>
                  </a:lnTo>
                  <a:lnTo>
                    <a:pt x="22289" y="19596"/>
                  </a:lnTo>
                  <a:lnTo>
                    <a:pt x="22659" y="20841"/>
                  </a:lnTo>
                  <a:lnTo>
                    <a:pt x="23063" y="22087"/>
                  </a:lnTo>
                  <a:lnTo>
                    <a:pt x="22895" y="21952"/>
                  </a:lnTo>
                  <a:lnTo>
                    <a:pt x="22760" y="21784"/>
                  </a:lnTo>
                  <a:lnTo>
                    <a:pt x="22727" y="21750"/>
                  </a:lnTo>
                  <a:lnTo>
                    <a:pt x="22659" y="21717"/>
                  </a:lnTo>
                  <a:lnTo>
                    <a:pt x="22592" y="21750"/>
                  </a:lnTo>
                  <a:lnTo>
                    <a:pt x="22558" y="21784"/>
                  </a:lnTo>
                  <a:lnTo>
                    <a:pt x="22424" y="21986"/>
                  </a:lnTo>
                  <a:lnTo>
                    <a:pt x="22356" y="22188"/>
                  </a:lnTo>
                  <a:lnTo>
                    <a:pt x="22222" y="22559"/>
                  </a:lnTo>
                  <a:lnTo>
                    <a:pt x="21986" y="22053"/>
                  </a:lnTo>
                  <a:lnTo>
                    <a:pt x="21784" y="21515"/>
                  </a:lnTo>
                  <a:lnTo>
                    <a:pt x="21616" y="20976"/>
                  </a:lnTo>
                  <a:lnTo>
                    <a:pt x="21447" y="20437"/>
                  </a:lnTo>
                  <a:lnTo>
                    <a:pt x="21481" y="20404"/>
                  </a:lnTo>
                  <a:lnTo>
                    <a:pt x="21447" y="20336"/>
                  </a:lnTo>
                  <a:lnTo>
                    <a:pt x="21447" y="20303"/>
                  </a:lnTo>
                  <a:lnTo>
                    <a:pt x="21380" y="20269"/>
                  </a:lnTo>
                  <a:lnTo>
                    <a:pt x="21245" y="19629"/>
                  </a:lnTo>
                  <a:lnTo>
                    <a:pt x="21077" y="18821"/>
                  </a:lnTo>
                  <a:lnTo>
                    <a:pt x="20908" y="18013"/>
                  </a:lnTo>
                  <a:lnTo>
                    <a:pt x="20774" y="17340"/>
                  </a:lnTo>
                  <a:lnTo>
                    <a:pt x="20807" y="17273"/>
                  </a:lnTo>
                  <a:lnTo>
                    <a:pt x="20807" y="17239"/>
                  </a:lnTo>
                  <a:lnTo>
                    <a:pt x="20774" y="17172"/>
                  </a:lnTo>
                  <a:lnTo>
                    <a:pt x="20740" y="17138"/>
                  </a:lnTo>
                  <a:lnTo>
                    <a:pt x="20471" y="15791"/>
                  </a:lnTo>
                  <a:lnTo>
                    <a:pt x="20504" y="15758"/>
                  </a:lnTo>
                  <a:lnTo>
                    <a:pt x="20504" y="15690"/>
                  </a:lnTo>
                  <a:lnTo>
                    <a:pt x="20471" y="15657"/>
                  </a:lnTo>
                  <a:lnTo>
                    <a:pt x="20403" y="15589"/>
                  </a:lnTo>
                  <a:lnTo>
                    <a:pt x="20302" y="15118"/>
                  </a:lnTo>
                  <a:lnTo>
                    <a:pt x="20336" y="15017"/>
                  </a:lnTo>
                  <a:lnTo>
                    <a:pt x="20336" y="14950"/>
                  </a:lnTo>
                  <a:lnTo>
                    <a:pt x="20302" y="14882"/>
                  </a:lnTo>
                  <a:lnTo>
                    <a:pt x="20235" y="14849"/>
                  </a:lnTo>
                  <a:lnTo>
                    <a:pt x="19764" y="12963"/>
                  </a:lnTo>
                  <a:lnTo>
                    <a:pt x="19326" y="11246"/>
                  </a:lnTo>
                  <a:lnTo>
                    <a:pt x="19326" y="11145"/>
                  </a:lnTo>
                  <a:lnTo>
                    <a:pt x="19259" y="11078"/>
                  </a:lnTo>
                  <a:lnTo>
                    <a:pt x="18956" y="9731"/>
                  </a:lnTo>
                  <a:lnTo>
                    <a:pt x="18956" y="9630"/>
                  </a:lnTo>
                  <a:lnTo>
                    <a:pt x="18787" y="8957"/>
                  </a:lnTo>
                  <a:lnTo>
                    <a:pt x="18821" y="8856"/>
                  </a:lnTo>
                  <a:lnTo>
                    <a:pt x="18787" y="8788"/>
                  </a:lnTo>
                  <a:lnTo>
                    <a:pt x="18754" y="8755"/>
                  </a:lnTo>
                  <a:lnTo>
                    <a:pt x="18552" y="7745"/>
                  </a:lnTo>
                  <a:lnTo>
                    <a:pt x="18316" y="6364"/>
                  </a:lnTo>
                  <a:lnTo>
                    <a:pt x="18148" y="5691"/>
                  </a:lnTo>
                  <a:lnTo>
                    <a:pt x="17979" y="4984"/>
                  </a:lnTo>
                  <a:lnTo>
                    <a:pt x="17777" y="4512"/>
                  </a:lnTo>
                  <a:lnTo>
                    <a:pt x="17575" y="4007"/>
                  </a:lnTo>
                  <a:lnTo>
                    <a:pt x="17340" y="3536"/>
                  </a:lnTo>
                  <a:lnTo>
                    <a:pt x="17239" y="3267"/>
                  </a:lnTo>
                  <a:lnTo>
                    <a:pt x="17171" y="3031"/>
                  </a:lnTo>
                  <a:lnTo>
                    <a:pt x="17205" y="2930"/>
                  </a:lnTo>
                  <a:lnTo>
                    <a:pt x="17171" y="2896"/>
                  </a:lnTo>
                  <a:lnTo>
                    <a:pt x="17138" y="2863"/>
                  </a:lnTo>
                  <a:lnTo>
                    <a:pt x="17138" y="2829"/>
                  </a:lnTo>
                  <a:lnTo>
                    <a:pt x="17171" y="2829"/>
                  </a:lnTo>
                  <a:lnTo>
                    <a:pt x="17441" y="2728"/>
                  </a:lnTo>
                  <a:lnTo>
                    <a:pt x="17710" y="2694"/>
                  </a:lnTo>
                  <a:lnTo>
                    <a:pt x="17979" y="2661"/>
                  </a:lnTo>
                  <a:close/>
                  <a:moveTo>
                    <a:pt x="24275" y="1"/>
                  </a:moveTo>
                  <a:lnTo>
                    <a:pt x="22626" y="506"/>
                  </a:lnTo>
                  <a:lnTo>
                    <a:pt x="20976" y="977"/>
                  </a:lnTo>
                  <a:lnTo>
                    <a:pt x="19326" y="1381"/>
                  </a:lnTo>
                  <a:lnTo>
                    <a:pt x="17643" y="1785"/>
                  </a:lnTo>
                  <a:lnTo>
                    <a:pt x="14310" y="2593"/>
                  </a:lnTo>
                  <a:lnTo>
                    <a:pt x="12626" y="2997"/>
                  </a:lnTo>
                  <a:lnTo>
                    <a:pt x="10976" y="3401"/>
                  </a:lnTo>
                  <a:lnTo>
                    <a:pt x="9630" y="3772"/>
                  </a:lnTo>
                  <a:lnTo>
                    <a:pt x="8317" y="4176"/>
                  </a:lnTo>
                  <a:lnTo>
                    <a:pt x="5691" y="5017"/>
                  </a:lnTo>
                  <a:lnTo>
                    <a:pt x="5051" y="5253"/>
                  </a:lnTo>
                  <a:lnTo>
                    <a:pt x="4714" y="5388"/>
                  </a:lnTo>
                  <a:lnTo>
                    <a:pt x="4377" y="5590"/>
                  </a:lnTo>
                  <a:lnTo>
                    <a:pt x="4108" y="5792"/>
                  </a:lnTo>
                  <a:lnTo>
                    <a:pt x="3973" y="5926"/>
                  </a:lnTo>
                  <a:lnTo>
                    <a:pt x="3906" y="6061"/>
                  </a:lnTo>
                  <a:lnTo>
                    <a:pt x="3839" y="6230"/>
                  </a:lnTo>
                  <a:lnTo>
                    <a:pt x="3805" y="6364"/>
                  </a:lnTo>
                  <a:lnTo>
                    <a:pt x="3771" y="6533"/>
                  </a:lnTo>
                  <a:lnTo>
                    <a:pt x="3805" y="6735"/>
                  </a:lnTo>
                  <a:lnTo>
                    <a:pt x="3771" y="7105"/>
                  </a:lnTo>
                  <a:lnTo>
                    <a:pt x="3805" y="7509"/>
                  </a:lnTo>
                  <a:lnTo>
                    <a:pt x="3906" y="7913"/>
                  </a:lnTo>
                  <a:lnTo>
                    <a:pt x="4007" y="8317"/>
                  </a:lnTo>
                  <a:lnTo>
                    <a:pt x="4310" y="9125"/>
                  </a:lnTo>
                  <a:lnTo>
                    <a:pt x="4546" y="9866"/>
                  </a:lnTo>
                  <a:lnTo>
                    <a:pt x="5556" y="13434"/>
                  </a:lnTo>
                  <a:lnTo>
                    <a:pt x="4916" y="12761"/>
                  </a:lnTo>
                  <a:lnTo>
                    <a:pt x="4243" y="12121"/>
                  </a:lnTo>
                  <a:lnTo>
                    <a:pt x="3839" y="11717"/>
                  </a:lnTo>
                  <a:lnTo>
                    <a:pt x="3401" y="11381"/>
                  </a:lnTo>
                  <a:lnTo>
                    <a:pt x="2963" y="11010"/>
                  </a:lnTo>
                  <a:lnTo>
                    <a:pt x="2559" y="10606"/>
                  </a:lnTo>
                  <a:lnTo>
                    <a:pt x="2290" y="10371"/>
                  </a:lnTo>
                  <a:lnTo>
                    <a:pt x="1987" y="10101"/>
                  </a:lnTo>
                  <a:lnTo>
                    <a:pt x="1819" y="9967"/>
                  </a:lnTo>
                  <a:lnTo>
                    <a:pt x="1650" y="9899"/>
                  </a:lnTo>
                  <a:lnTo>
                    <a:pt x="1482" y="9866"/>
                  </a:lnTo>
                  <a:lnTo>
                    <a:pt x="1280" y="9899"/>
                  </a:lnTo>
                  <a:lnTo>
                    <a:pt x="1280" y="9832"/>
                  </a:lnTo>
                  <a:lnTo>
                    <a:pt x="1246" y="9765"/>
                  </a:lnTo>
                  <a:lnTo>
                    <a:pt x="1179" y="9731"/>
                  </a:lnTo>
                  <a:lnTo>
                    <a:pt x="1112" y="9731"/>
                  </a:lnTo>
                  <a:lnTo>
                    <a:pt x="943" y="9832"/>
                  </a:lnTo>
                  <a:lnTo>
                    <a:pt x="775" y="10000"/>
                  </a:lnTo>
                  <a:lnTo>
                    <a:pt x="506" y="10303"/>
                  </a:lnTo>
                  <a:lnTo>
                    <a:pt x="270" y="10573"/>
                  </a:lnTo>
                  <a:lnTo>
                    <a:pt x="169" y="10741"/>
                  </a:lnTo>
                  <a:lnTo>
                    <a:pt x="135" y="10808"/>
                  </a:lnTo>
                  <a:lnTo>
                    <a:pt x="135" y="10876"/>
                  </a:lnTo>
                  <a:lnTo>
                    <a:pt x="102" y="10876"/>
                  </a:lnTo>
                  <a:lnTo>
                    <a:pt x="68" y="10909"/>
                  </a:lnTo>
                  <a:lnTo>
                    <a:pt x="34" y="10943"/>
                  </a:lnTo>
                  <a:lnTo>
                    <a:pt x="1" y="10977"/>
                  </a:lnTo>
                  <a:lnTo>
                    <a:pt x="34" y="11010"/>
                  </a:lnTo>
                  <a:lnTo>
                    <a:pt x="68" y="11044"/>
                  </a:lnTo>
                  <a:lnTo>
                    <a:pt x="236" y="11145"/>
                  </a:lnTo>
                  <a:lnTo>
                    <a:pt x="371" y="11280"/>
                  </a:lnTo>
                  <a:lnTo>
                    <a:pt x="640" y="11549"/>
                  </a:lnTo>
                  <a:lnTo>
                    <a:pt x="1145" y="12155"/>
                  </a:lnTo>
                  <a:lnTo>
                    <a:pt x="1448" y="12525"/>
                  </a:lnTo>
                  <a:lnTo>
                    <a:pt x="1785" y="12896"/>
                  </a:lnTo>
                  <a:lnTo>
                    <a:pt x="2155" y="13232"/>
                  </a:lnTo>
                  <a:lnTo>
                    <a:pt x="2526" y="13569"/>
                  </a:lnTo>
                  <a:lnTo>
                    <a:pt x="3401" y="14243"/>
                  </a:lnTo>
                  <a:lnTo>
                    <a:pt x="4276" y="14983"/>
                  </a:lnTo>
                  <a:lnTo>
                    <a:pt x="4680" y="15354"/>
                  </a:lnTo>
                  <a:lnTo>
                    <a:pt x="5085" y="15758"/>
                  </a:lnTo>
                  <a:lnTo>
                    <a:pt x="5455" y="16195"/>
                  </a:lnTo>
                  <a:lnTo>
                    <a:pt x="5792" y="16633"/>
                  </a:lnTo>
                  <a:lnTo>
                    <a:pt x="5859" y="16700"/>
                  </a:lnTo>
                  <a:lnTo>
                    <a:pt x="5994" y="16700"/>
                  </a:lnTo>
                  <a:lnTo>
                    <a:pt x="6027" y="16633"/>
                  </a:lnTo>
                  <a:lnTo>
                    <a:pt x="6061" y="16599"/>
                  </a:lnTo>
                  <a:lnTo>
                    <a:pt x="6162" y="16734"/>
                  </a:lnTo>
                  <a:lnTo>
                    <a:pt x="6263" y="16835"/>
                  </a:lnTo>
                  <a:lnTo>
                    <a:pt x="6330" y="16869"/>
                  </a:lnTo>
                  <a:lnTo>
                    <a:pt x="6330" y="16902"/>
                  </a:lnTo>
                  <a:lnTo>
                    <a:pt x="6600" y="17744"/>
                  </a:lnTo>
                  <a:lnTo>
                    <a:pt x="6869" y="18619"/>
                  </a:lnTo>
                  <a:lnTo>
                    <a:pt x="7071" y="19461"/>
                  </a:lnTo>
                  <a:lnTo>
                    <a:pt x="7239" y="20336"/>
                  </a:lnTo>
                  <a:lnTo>
                    <a:pt x="7610" y="22087"/>
                  </a:lnTo>
                  <a:lnTo>
                    <a:pt x="7812" y="22963"/>
                  </a:lnTo>
                  <a:lnTo>
                    <a:pt x="8081" y="23838"/>
                  </a:lnTo>
                  <a:lnTo>
                    <a:pt x="8653" y="25656"/>
                  </a:lnTo>
                  <a:lnTo>
                    <a:pt x="9226" y="27474"/>
                  </a:lnTo>
                  <a:lnTo>
                    <a:pt x="9327" y="27710"/>
                  </a:lnTo>
                  <a:lnTo>
                    <a:pt x="9428" y="27912"/>
                  </a:lnTo>
                  <a:lnTo>
                    <a:pt x="9529" y="28114"/>
                  </a:lnTo>
                  <a:lnTo>
                    <a:pt x="9663" y="28316"/>
                  </a:lnTo>
                  <a:lnTo>
                    <a:pt x="9832" y="28484"/>
                  </a:lnTo>
                  <a:lnTo>
                    <a:pt x="10000" y="28652"/>
                  </a:lnTo>
                  <a:lnTo>
                    <a:pt x="10202" y="28787"/>
                  </a:lnTo>
                  <a:lnTo>
                    <a:pt x="10438" y="28888"/>
                  </a:lnTo>
                  <a:lnTo>
                    <a:pt x="10707" y="28955"/>
                  </a:lnTo>
                  <a:lnTo>
                    <a:pt x="11010" y="29023"/>
                  </a:lnTo>
                  <a:lnTo>
                    <a:pt x="11313" y="29056"/>
                  </a:lnTo>
                  <a:lnTo>
                    <a:pt x="11616" y="29056"/>
                  </a:lnTo>
                  <a:lnTo>
                    <a:pt x="11919" y="29023"/>
                  </a:lnTo>
                  <a:lnTo>
                    <a:pt x="12222" y="28989"/>
                  </a:lnTo>
                  <a:lnTo>
                    <a:pt x="12828" y="28854"/>
                  </a:lnTo>
                  <a:lnTo>
                    <a:pt x="13434" y="28686"/>
                  </a:lnTo>
                  <a:lnTo>
                    <a:pt x="14040" y="28484"/>
                  </a:lnTo>
                  <a:lnTo>
                    <a:pt x="15151" y="28080"/>
                  </a:lnTo>
                  <a:lnTo>
                    <a:pt x="17104" y="27541"/>
                  </a:lnTo>
                  <a:lnTo>
                    <a:pt x="19057" y="27003"/>
                  </a:lnTo>
                  <a:lnTo>
                    <a:pt x="20067" y="26666"/>
                  </a:lnTo>
                  <a:lnTo>
                    <a:pt x="21110" y="26329"/>
                  </a:lnTo>
                  <a:lnTo>
                    <a:pt x="21616" y="26161"/>
                  </a:lnTo>
                  <a:lnTo>
                    <a:pt x="22154" y="26026"/>
                  </a:lnTo>
                  <a:lnTo>
                    <a:pt x="22659" y="25892"/>
                  </a:lnTo>
                  <a:lnTo>
                    <a:pt x="23198" y="25824"/>
                  </a:lnTo>
                  <a:lnTo>
                    <a:pt x="23265" y="25791"/>
                  </a:lnTo>
                  <a:lnTo>
                    <a:pt x="23333" y="25690"/>
                  </a:lnTo>
                  <a:lnTo>
                    <a:pt x="23467" y="25690"/>
                  </a:lnTo>
                  <a:lnTo>
                    <a:pt x="23636" y="25656"/>
                  </a:lnTo>
                  <a:lnTo>
                    <a:pt x="23972" y="25589"/>
                  </a:lnTo>
                  <a:lnTo>
                    <a:pt x="24275" y="25488"/>
                  </a:lnTo>
                  <a:lnTo>
                    <a:pt x="24275" y="25151"/>
                  </a:lnTo>
                  <a:lnTo>
                    <a:pt x="23636" y="25353"/>
                  </a:lnTo>
                  <a:lnTo>
                    <a:pt x="23366" y="25454"/>
                  </a:lnTo>
                  <a:lnTo>
                    <a:pt x="23198" y="25555"/>
                  </a:lnTo>
                  <a:lnTo>
                    <a:pt x="22760" y="25589"/>
                  </a:lnTo>
                  <a:lnTo>
                    <a:pt x="22356" y="25690"/>
                  </a:lnTo>
                  <a:lnTo>
                    <a:pt x="21548" y="25892"/>
                  </a:lnTo>
                  <a:lnTo>
                    <a:pt x="19966" y="26430"/>
                  </a:lnTo>
                  <a:lnTo>
                    <a:pt x="19057" y="26700"/>
                  </a:lnTo>
                  <a:lnTo>
                    <a:pt x="18148" y="26969"/>
                  </a:lnTo>
                  <a:lnTo>
                    <a:pt x="16296" y="27474"/>
                  </a:lnTo>
                  <a:lnTo>
                    <a:pt x="14882" y="27912"/>
                  </a:lnTo>
                  <a:lnTo>
                    <a:pt x="13468" y="28349"/>
                  </a:lnTo>
                  <a:lnTo>
                    <a:pt x="12895" y="28518"/>
                  </a:lnTo>
                  <a:lnTo>
                    <a:pt x="12323" y="28686"/>
                  </a:lnTo>
                  <a:lnTo>
                    <a:pt x="11717" y="28753"/>
                  </a:lnTo>
                  <a:lnTo>
                    <a:pt x="11414" y="28787"/>
                  </a:lnTo>
                  <a:lnTo>
                    <a:pt x="11111" y="28787"/>
                  </a:lnTo>
                  <a:lnTo>
                    <a:pt x="10741" y="28720"/>
                  </a:lnTo>
                  <a:lnTo>
                    <a:pt x="10438" y="28585"/>
                  </a:lnTo>
                  <a:lnTo>
                    <a:pt x="10202" y="28417"/>
                  </a:lnTo>
                  <a:lnTo>
                    <a:pt x="9966" y="28181"/>
                  </a:lnTo>
                  <a:lnTo>
                    <a:pt x="9798" y="27912"/>
                  </a:lnTo>
                  <a:lnTo>
                    <a:pt x="9630" y="27609"/>
                  </a:lnTo>
                  <a:lnTo>
                    <a:pt x="9495" y="27306"/>
                  </a:lnTo>
                  <a:lnTo>
                    <a:pt x="9394" y="26969"/>
                  </a:lnTo>
                  <a:lnTo>
                    <a:pt x="9125" y="26094"/>
                  </a:lnTo>
                  <a:lnTo>
                    <a:pt x="8822" y="25252"/>
                  </a:lnTo>
                  <a:lnTo>
                    <a:pt x="8249" y="23535"/>
                  </a:lnTo>
                  <a:lnTo>
                    <a:pt x="8014" y="22761"/>
                  </a:lnTo>
                  <a:lnTo>
                    <a:pt x="7812" y="21986"/>
                  </a:lnTo>
                  <a:lnTo>
                    <a:pt x="7475" y="20437"/>
                  </a:lnTo>
                  <a:lnTo>
                    <a:pt x="7138" y="18855"/>
                  </a:lnTo>
                  <a:lnTo>
                    <a:pt x="6936" y="18114"/>
                  </a:lnTo>
                  <a:lnTo>
                    <a:pt x="6667" y="17340"/>
                  </a:lnTo>
                  <a:lnTo>
                    <a:pt x="6768" y="17441"/>
                  </a:lnTo>
                  <a:lnTo>
                    <a:pt x="7037" y="17744"/>
                  </a:lnTo>
                  <a:lnTo>
                    <a:pt x="7307" y="18047"/>
                  </a:lnTo>
                  <a:lnTo>
                    <a:pt x="7946" y="18586"/>
                  </a:lnTo>
                  <a:lnTo>
                    <a:pt x="8115" y="18956"/>
                  </a:lnTo>
                  <a:lnTo>
                    <a:pt x="8216" y="19360"/>
                  </a:lnTo>
                  <a:lnTo>
                    <a:pt x="8418" y="20168"/>
                  </a:lnTo>
                  <a:lnTo>
                    <a:pt x="8586" y="21010"/>
                  </a:lnTo>
                  <a:lnTo>
                    <a:pt x="8721" y="21818"/>
                  </a:lnTo>
                  <a:lnTo>
                    <a:pt x="8923" y="23030"/>
                  </a:lnTo>
                  <a:lnTo>
                    <a:pt x="9192" y="24242"/>
                  </a:lnTo>
                  <a:lnTo>
                    <a:pt x="9394" y="25319"/>
                  </a:lnTo>
                  <a:lnTo>
                    <a:pt x="9562" y="25892"/>
                  </a:lnTo>
                  <a:lnTo>
                    <a:pt x="9731" y="26498"/>
                  </a:lnTo>
                  <a:lnTo>
                    <a:pt x="10000" y="27036"/>
                  </a:lnTo>
                  <a:lnTo>
                    <a:pt x="10135" y="27272"/>
                  </a:lnTo>
                  <a:lnTo>
                    <a:pt x="10303" y="27508"/>
                  </a:lnTo>
                  <a:lnTo>
                    <a:pt x="10505" y="27710"/>
                  </a:lnTo>
                  <a:lnTo>
                    <a:pt x="10707" y="27878"/>
                  </a:lnTo>
                  <a:lnTo>
                    <a:pt x="10943" y="28013"/>
                  </a:lnTo>
                  <a:lnTo>
                    <a:pt x="11178" y="28147"/>
                  </a:lnTo>
                  <a:lnTo>
                    <a:pt x="11515" y="28215"/>
                  </a:lnTo>
                  <a:lnTo>
                    <a:pt x="11852" y="28248"/>
                  </a:lnTo>
                  <a:lnTo>
                    <a:pt x="12188" y="28248"/>
                  </a:lnTo>
                  <a:lnTo>
                    <a:pt x="12525" y="28215"/>
                  </a:lnTo>
                  <a:lnTo>
                    <a:pt x="12862" y="28147"/>
                  </a:lnTo>
                  <a:lnTo>
                    <a:pt x="13199" y="28046"/>
                  </a:lnTo>
                  <a:lnTo>
                    <a:pt x="13838" y="27878"/>
                  </a:lnTo>
                  <a:lnTo>
                    <a:pt x="14613" y="27609"/>
                  </a:lnTo>
                  <a:lnTo>
                    <a:pt x="15387" y="27306"/>
                  </a:lnTo>
                  <a:lnTo>
                    <a:pt x="16195" y="27003"/>
                  </a:lnTo>
                  <a:lnTo>
                    <a:pt x="16969" y="26733"/>
                  </a:lnTo>
                  <a:lnTo>
                    <a:pt x="21279" y="25488"/>
                  </a:lnTo>
                  <a:lnTo>
                    <a:pt x="22356" y="25151"/>
                  </a:lnTo>
                  <a:lnTo>
                    <a:pt x="23467" y="24814"/>
                  </a:lnTo>
                  <a:lnTo>
                    <a:pt x="24275" y="24579"/>
                  </a:lnTo>
                  <a:lnTo>
                    <a:pt x="24275" y="24276"/>
                  </a:lnTo>
                  <a:lnTo>
                    <a:pt x="22929" y="24713"/>
                  </a:lnTo>
                  <a:lnTo>
                    <a:pt x="20807" y="25387"/>
                  </a:lnTo>
                  <a:lnTo>
                    <a:pt x="18686" y="25993"/>
                  </a:lnTo>
                  <a:lnTo>
                    <a:pt x="16936" y="26531"/>
                  </a:lnTo>
                  <a:lnTo>
                    <a:pt x="16094" y="26801"/>
                  </a:lnTo>
                  <a:lnTo>
                    <a:pt x="15252" y="27104"/>
                  </a:lnTo>
                  <a:lnTo>
                    <a:pt x="14444" y="27407"/>
                  </a:lnTo>
                  <a:lnTo>
                    <a:pt x="13670" y="27676"/>
                  </a:lnTo>
                  <a:lnTo>
                    <a:pt x="13232" y="27811"/>
                  </a:lnTo>
                  <a:lnTo>
                    <a:pt x="12828" y="27878"/>
                  </a:lnTo>
                  <a:lnTo>
                    <a:pt x="12424" y="27945"/>
                  </a:lnTo>
                  <a:lnTo>
                    <a:pt x="12020" y="27979"/>
                  </a:lnTo>
                  <a:lnTo>
                    <a:pt x="11650" y="27979"/>
                  </a:lnTo>
                  <a:lnTo>
                    <a:pt x="11313" y="27878"/>
                  </a:lnTo>
                  <a:lnTo>
                    <a:pt x="11044" y="27777"/>
                  </a:lnTo>
                  <a:lnTo>
                    <a:pt x="10774" y="27575"/>
                  </a:lnTo>
                  <a:lnTo>
                    <a:pt x="10539" y="27373"/>
                  </a:lnTo>
                  <a:lnTo>
                    <a:pt x="10337" y="27104"/>
                  </a:lnTo>
                  <a:lnTo>
                    <a:pt x="10168" y="26834"/>
                  </a:lnTo>
                  <a:lnTo>
                    <a:pt x="10034" y="26531"/>
                  </a:lnTo>
                  <a:lnTo>
                    <a:pt x="9899" y="26195"/>
                  </a:lnTo>
                  <a:lnTo>
                    <a:pt x="9764" y="25858"/>
                  </a:lnTo>
                  <a:lnTo>
                    <a:pt x="9596" y="25185"/>
                  </a:lnTo>
                  <a:lnTo>
                    <a:pt x="9461" y="24511"/>
                  </a:lnTo>
                  <a:lnTo>
                    <a:pt x="9327" y="23872"/>
                  </a:lnTo>
                  <a:lnTo>
                    <a:pt x="9125" y="22626"/>
                  </a:lnTo>
                  <a:lnTo>
                    <a:pt x="8923" y="21346"/>
                  </a:lnTo>
                  <a:lnTo>
                    <a:pt x="8822" y="20707"/>
                  </a:lnTo>
                  <a:lnTo>
                    <a:pt x="8687" y="20101"/>
                  </a:lnTo>
                  <a:lnTo>
                    <a:pt x="8519" y="19495"/>
                  </a:lnTo>
                  <a:lnTo>
                    <a:pt x="8317" y="18889"/>
                  </a:lnTo>
                  <a:lnTo>
                    <a:pt x="8350" y="18922"/>
                  </a:lnTo>
                  <a:lnTo>
                    <a:pt x="9259" y="19764"/>
                  </a:lnTo>
                  <a:lnTo>
                    <a:pt x="9697" y="20168"/>
                  </a:lnTo>
                  <a:lnTo>
                    <a:pt x="10135" y="20572"/>
                  </a:lnTo>
                  <a:lnTo>
                    <a:pt x="10539" y="20875"/>
                  </a:lnTo>
                  <a:lnTo>
                    <a:pt x="10741" y="21043"/>
                  </a:lnTo>
                  <a:lnTo>
                    <a:pt x="10909" y="21178"/>
                  </a:lnTo>
                  <a:lnTo>
                    <a:pt x="11212" y="21447"/>
                  </a:lnTo>
                  <a:lnTo>
                    <a:pt x="11347" y="21548"/>
                  </a:lnTo>
                  <a:lnTo>
                    <a:pt x="11549" y="21616"/>
                  </a:lnTo>
                  <a:lnTo>
                    <a:pt x="11616" y="21649"/>
                  </a:lnTo>
                  <a:lnTo>
                    <a:pt x="11683" y="21616"/>
                  </a:lnTo>
                  <a:lnTo>
                    <a:pt x="11717" y="21582"/>
                  </a:lnTo>
                  <a:lnTo>
                    <a:pt x="11717" y="21616"/>
                  </a:lnTo>
                  <a:lnTo>
                    <a:pt x="11751" y="21649"/>
                  </a:lnTo>
                  <a:lnTo>
                    <a:pt x="11919" y="21784"/>
                  </a:lnTo>
                  <a:lnTo>
                    <a:pt x="12121" y="21885"/>
                  </a:lnTo>
                  <a:lnTo>
                    <a:pt x="11616" y="21986"/>
                  </a:lnTo>
                  <a:lnTo>
                    <a:pt x="11380" y="22053"/>
                  </a:lnTo>
                  <a:lnTo>
                    <a:pt x="11178" y="22155"/>
                  </a:lnTo>
                  <a:lnTo>
                    <a:pt x="11111" y="22222"/>
                  </a:lnTo>
                  <a:lnTo>
                    <a:pt x="11111" y="22289"/>
                  </a:lnTo>
                  <a:lnTo>
                    <a:pt x="11178" y="22357"/>
                  </a:lnTo>
                  <a:lnTo>
                    <a:pt x="11246" y="22357"/>
                  </a:lnTo>
                  <a:lnTo>
                    <a:pt x="12525" y="22020"/>
                  </a:lnTo>
                  <a:lnTo>
                    <a:pt x="13805" y="21683"/>
                  </a:lnTo>
                  <a:lnTo>
                    <a:pt x="15084" y="21313"/>
                  </a:lnTo>
                  <a:lnTo>
                    <a:pt x="16363" y="20976"/>
                  </a:lnTo>
                  <a:lnTo>
                    <a:pt x="18686" y="20404"/>
                  </a:lnTo>
                  <a:lnTo>
                    <a:pt x="21009" y="19831"/>
                  </a:lnTo>
                  <a:lnTo>
                    <a:pt x="21110" y="20235"/>
                  </a:lnTo>
                  <a:lnTo>
                    <a:pt x="20841" y="20269"/>
                  </a:lnTo>
                  <a:lnTo>
                    <a:pt x="20538" y="20303"/>
                  </a:lnTo>
                  <a:lnTo>
                    <a:pt x="19932" y="20437"/>
                  </a:lnTo>
                  <a:lnTo>
                    <a:pt x="18821" y="20740"/>
                  </a:lnTo>
                  <a:lnTo>
                    <a:pt x="18013" y="20942"/>
                  </a:lnTo>
                  <a:lnTo>
                    <a:pt x="17239" y="21178"/>
                  </a:lnTo>
                  <a:lnTo>
                    <a:pt x="15690" y="21649"/>
                  </a:lnTo>
                  <a:lnTo>
                    <a:pt x="14108" y="22155"/>
                  </a:lnTo>
                  <a:lnTo>
                    <a:pt x="13333" y="22424"/>
                  </a:lnTo>
                  <a:lnTo>
                    <a:pt x="12525" y="22660"/>
                  </a:lnTo>
                  <a:lnTo>
                    <a:pt x="12188" y="22693"/>
                  </a:lnTo>
                  <a:lnTo>
                    <a:pt x="11852" y="22761"/>
                  </a:lnTo>
                  <a:lnTo>
                    <a:pt x="11683" y="22794"/>
                  </a:lnTo>
                  <a:lnTo>
                    <a:pt x="11515" y="22895"/>
                  </a:lnTo>
                  <a:lnTo>
                    <a:pt x="11414" y="22996"/>
                  </a:lnTo>
                  <a:lnTo>
                    <a:pt x="11313" y="23131"/>
                  </a:lnTo>
                  <a:lnTo>
                    <a:pt x="11313" y="23165"/>
                  </a:lnTo>
                  <a:lnTo>
                    <a:pt x="11347" y="23165"/>
                  </a:lnTo>
                  <a:lnTo>
                    <a:pt x="11784" y="23030"/>
                  </a:lnTo>
                  <a:lnTo>
                    <a:pt x="12222" y="22929"/>
                  </a:lnTo>
                  <a:lnTo>
                    <a:pt x="12660" y="22862"/>
                  </a:lnTo>
                  <a:lnTo>
                    <a:pt x="13097" y="22727"/>
                  </a:lnTo>
                  <a:lnTo>
                    <a:pt x="14545" y="22289"/>
                  </a:lnTo>
                  <a:lnTo>
                    <a:pt x="15993" y="21818"/>
                  </a:lnTo>
                  <a:lnTo>
                    <a:pt x="17306" y="21414"/>
                  </a:lnTo>
                  <a:lnTo>
                    <a:pt x="18653" y="21043"/>
                  </a:lnTo>
                  <a:lnTo>
                    <a:pt x="19259" y="20841"/>
                  </a:lnTo>
                  <a:lnTo>
                    <a:pt x="19898" y="20673"/>
                  </a:lnTo>
                  <a:lnTo>
                    <a:pt x="20538" y="20538"/>
                  </a:lnTo>
                  <a:lnTo>
                    <a:pt x="20875" y="20505"/>
                  </a:lnTo>
                  <a:lnTo>
                    <a:pt x="21178" y="20505"/>
                  </a:lnTo>
                  <a:lnTo>
                    <a:pt x="21346" y="21043"/>
                  </a:lnTo>
                  <a:lnTo>
                    <a:pt x="20740" y="21144"/>
                  </a:lnTo>
                  <a:lnTo>
                    <a:pt x="20134" y="21279"/>
                  </a:lnTo>
                  <a:lnTo>
                    <a:pt x="18922" y="21582"/>
                  </a:lnTo>
                  <a:lnTo>
                    <a:pt x="16498" y="22256"/>
                  </a:lnTo>
                  <a:lnTo>
                    <a:pt x="15252" y="22592"/>
                  </a:lnTo>
                  <a:lnTo>
                    <a:pt x="14007" y="22963"/>
                  </a:lnTo>
                  <a:lnTo>
                    <a:pt x="12761" y="23400"/>
                  </a:lnTo>
                  <a:lnTo>
                    <a:pt x="11549" y="23838"/>
                  </a:lnTo>
                  <a:lnTo>
                    <a:pt x="11515" y="23872"/>
                  </a:lnTo>
                  <a:lnTo>
                    <a:pt x="11515" y="23905"/>
                  </a:lnTo>
                  <a:lnTo>
                    <a:pt x="11549" y="23973"/>
                  </a:lnTo>
                  <a:lnTo>
                    <a:pt x="11582" y="23973"/>
                  </a:lnTo>
                  <a:lnTo>
                    <a:pt x="12188" y="23872"/>
                  </a:lnTo>
                  <a:lnTo>
                    <a:pt x="12794" y="23737"/>
                  </a:lnTo>
                  <a:lnTo>
                    <a:pt x="13367" y="23569"/>
                  </a:lnTo>
                  <a:lnTo>
                    <a:pt x="13973" y="23333"/>
                  </a:lnTo>
                  <a:lnTo>
                    <a:pt x="15151" y="22929"/>
                  </a:lnTo>
                  <a:lnTo>
                    <a:pt x="15724" y="22727"/>
                  </a:lnTo>
                  <a:lnTo>
                    <a:pt x="16330" y="22559"/>
                  </a:lnTo>
                  <a:lnTo>
                    <a:pt x="17575" y="22222"/>
                  </a:lnTo>
                  <a:lnTo>
                    <a:pt x="18855" y="21851"/>
                  </a:lnTo>
                  <a:lnTo>
                    <a:pt x="20134" y="21548"/>
                  </a:lnTo>
                  <a:lnTo>
                    <a:pt x="20774" y="21414"/>
                  </a:lnTo>
                  <a:lnTo>
                    <a:pt x="21414" y="21279"/>
                  </a:lnTo>
                  <a:lnTo>
                    <a:pt x="21750" y="22155"/>
                  </a:lnTo>
                  <a:lnTo>
                    <a:pt x="21919" y="22592"/>
                  </a:lnTo>
                  <a:lnTo>
                    <a:pt x="22154" y="22996"/>
                  </a:lnTo>
                  <a:lnTo>
                    <a:pt x="22188" y="23064"/>
                  </a:lnTo>
                  <a:lnTo>
                    <a:pt x="22255" y="23064"/>
                  </a:lnTo>
                  <a:lnTo>
                    <a:pt x="22356" y="23030"/>
                  </a:lnTo>
                  <a:lnTo>
                    <a:pt x="22390" y="22963"/>
                  </a:lnTo>
                  <a:lnTo>
                    <a:pt x="22525" y="22525"/>
                  </a:lnTo>
                  <a:lnTo>
                    <a:pt x="22592" y="22323"/>
                  </a:lnTo>
                  <a:lnTo>
                    <a:pt x="22659" y="22121"/>
                  </a:lnTo>
                  <a:lnTo>
                    <a:pt x="22760" y="22222"/>
                  </a:lnTo>
                  <a:lnTo>
                    <a:pt x="22861" y="22289"/>
                  </a:lnTo>
                  <a:lnTo>
                    <a:pt x="23131" y="22390"/>
                  </a:lnTo>
                  <a:lnTo>
                    <a:pt x="23164" y="22491"/>
                  </a:lnTo>
                  <a:lnTo>
                    <a:pt x="23198" y="22525"/>
                  </a:lnTo>
                  <a:lnTo>
                    <a:pt x="23232" y="22559"/>
                  </a:lnTo>
                  <a:lnTo>
                    <a:pt x="23333" y="22559"/>
                  </a:lnTo>
                  <a:lnTo>
                    <a:pt x="23400" y="22525"/>
                  </a:lnTo>
                  <a:lnTo>
                    <a:pt x="23434" y="22458"/>
                  </a:lnTo>
                  <a:lnTo>
                    <a:pt x="23434" y="22424"/>
                  </a:lnTo>
                  <a:lnTo>
                    <a:pt x="23400" y="22357"/>
                  </a:lnTo>
                  <a:lnTo>
                    <a:pt x="23400" y="22256"/>
                  </a:lnTo>
                  <a:lnTo>
                    <a:pt x="23366" y="22188"/>
                  </a:lnTo>
                  <a:lnTo>
                    <a:pt x="22962" y="20841"/>
                  </a:lnTo>
                  <a:lnTo>
                    <a:pt x="22558" y="19495"/>
                  </a:lnTo>
                  <a:lnTo>
                    <a:pt x="22121" y="18114"/>
                  </a:lnTo>
                  <a:lnTo>
                    <a:pt x="21750" y="16768"/>
                  </a:lnTo>
                  <a:lnTo>
                    <a:pt x="21582" y="16061"/>
                  </a:lnTo>
                  <a:lnTo>
                    <a:pt x="21414" y="15320"/>
                  </a:lnTo>
                  <a:lnTo>
                    <a:pt x="21178" y="13872"/>
                  </a:lnTo>
                  <a:lnTo>
                    <a:pt x="20908" y="12424"/>
                  </a:lnTo>
                  <a:lnTo>
                    <a:pt x="20774" y="11717"/>
                  </a:lnTo>
                  <a:lnTo>
                    <a:pt x="20639" y="10977"/>
                  </a:lnTo>
                  <a:lnTo>
                    <a:pt x="20437" y="10337"/>
                  </a:lnTo>
                  <a:lnTo>
                    <a:pt x="20269" y="9664"/>
                  </a:lnTo>
                  <a:lnTo>
                    <a:pt x="19898" y="8384"/>
                  </a:lnTo>
                  <a:lnTo>
                    <a:pt x="19528" y="6903"/>
                  </a:lnTo>
                  <a:lnTo>
                    <a:pt x="19360" y="6162"/>
                  </a:lnTo>
                  <a:lnTo>
                    <a:pt x="19158" y="5421"/>
                  </a:lnTo>
                  <a:lnTo>
                    <a:pt x="18855" y="4479"/>
                  </a:lnTo>
                  <a:lnTo>
                    <a:pt x="18552" y="3570"/>
                  </a:lnTo>
                  <a:lnTo>
                    <a:pt x="18451" y="3132"/>
                  </a:lnTo>
                  <a:lnTo>
                    <a:pt x="18350" y="2896"/>
                  </a:lnTo>
                  <a:lnTo>
                    <a:pt x="18282" y="2694"/>
                  </a:lnTo>
                  <a:lnTo>
                    <a:pt x="18518" y="2728"/>
                  </a:lnTo>
                  <a:lnTo>
                    <a:pt x="18821" y="2694"/>
                  </a:lnTo>
                  <a:lnTo>
                    <a:pt x="19494" y="2560"/>
                  </a:lnTo>
                  <a:lnTo>
                    <a:pt x="19494" y="2795"/>
                  </a:lnTo>
                  <a:lnTo>
                    <a:pt x="19528" y="3065"/>
                  </a:lnTo>
                  <a:lnTo>
                    <a:pt x="19629" y="3570"/>
                  </a:lnTo>
                  <a:lnTo>
                    <a:pt x="19764" y="4075"/>
                  </a:lnTo>
                  <a:lnTo>
                    <a:pt x="19932" y="4580"/>
                  </a:lnTo>
                  <a:lnTo>
                    <a:pt x="20100" y="5287"/>
                  </a:lnTo>
                  <a:lnTo>
                    <a:pt x="20269" y="5994"/>
                  </a:lnTo>
                  <a:lnTo>
                    <a:pt x="20572" y="7442"/>
                  </a:lnTo>
                  <a:lnTo>
                    <a:pt x="20740" y="8182"/>
                  </a:lnTo>
                  <a:lnTo>
                    <a:pt x="20908" y="8889"/>
                  </a:lnTo>
                  <a:lnTo>
                    <a:pt x="21312" y="10371"/>
                  </a:lnTo>
                  <a:lnTo>
                    <a:pt x="22154" y="13232"/>
                  </a:lnTo>
                  <a:lnTo>
                    <a:pt x="22962" y="16061"/>
                  </a:lnTo>
                  <a:lnTo>
                    <a:pt x="23366" y="17441"/>
                  </a:lnTo>
                  <a:lnTo>
                    <a:pt x="23737" y="18855"/>
                  </a:lnTo>
                  <a:lnTo>
                    <a:pt x="23972" y="19663"/>
                  </a:lnTo>
                  <a:lnTo>
                    <a:pt x="24275" y="20471"/>
                  </a:lnTo>
                  <a:lnTo>
                    <a:pt x="24275" y="19697"/>
                  </a:lnTo>
                  <a:lnTo>
                    <a:pt x="24107" y="19259"/>
                  </a:lnTo>
                  <a:lnTo>
                    <a:pt x="23972" y="18788"/>
                  </a:lnTo>
                  <a:lnTo>
                    <a:pt x="23602" y="17441"/>
                  </a:lnTo>
                  <a:lnTo>
                    <a:pt x="23232" y="16094"/>
                  </a:lnTo>
                  <a:lnTo>
                    <a:pt x="22457" y="13434"/>
                  </a:lnTo>
                  <a:lnTo>
                    <a:pt x="21649" y="10674"/>
                  </a:lnTo>
                  <a:lnTo>
                    <a:pt x="21245" y="9260"/>
                  </a:lnTo>
                  <a:lnTo>
                    <a:pt x="20875" y="7879"/>
                  </a:lnTo>
                  <a:lnTo>
                    <a:pt x="20605" y="6499"/>
                  </a:lnTo>
                  <a:lnTo>
                    <a:pt x="20302" y="5152"/>
                  </a:lnTo>
                  <a:lnTo>
                    <a:pt x="20134" y="4479"/>
                  </a:lnTo>
                  <a:lnTo>
                    <a:pt x="19932" y="3839"/>
                  </a:lnTo>
                  <a:lnTo>
                    <a:pt x="19764" y="3166"/>
                  </a:lnTo>
                  <a:lnTo>
                    <a:pt x="19629" y="2492"/>
                  </a:lnTo>
                  <a:lnTo>
                    <a:pt x="20504" y="2257"/>
                  </a:lnTo>
                  <a:lnTo>
                    <a:pt x="20976" y="2088"/>
                  </a:lnTo>
                  <a:lnTo>
                    <a:pt x="21818" y="1819"/>
                  </a:lnTo>
                  <a:lnTo>
                    <a:pt x="22626" y="1516"/>
                  </a:lnTo>
                  <a:lnTo>
                    <a:pt x="23434" y="1247"/>
                  </a:lnTo>
                  <a:lnTo>
                    <a:pt x="24275" y="1011"/>
                  </a:lnTo>
                  <a:lnTo>
                    <a:pt x="24275" y="742"/>
                  </a:lnTo>
                  <a:lnTo>
                    <a:pt x="24141" y="809"/>
                  </a:lnTo>
                  <a:lnTo>
                    <a:pt x="21851" y="1583"/>
                  </a:lnTo>
                  <a:lnTo>
                    <a:pt x="20706" y="1954"/>
                  </a:lnTo>
                  <a:lnTo>
                    <a:pt x="19595" y="2290"/>
                  </a:lnTo>
                  <a:lnTo>
                    <a:pt x="18922" y="2492"/>
                  </a:lnTo>
                  <a:lnTo>
                    <a:pt x="18518" y="2560"/>
                  </a:lnTo>
                  <a:lnTo>
                    <a:pt x="18350" y="2560"/>
                  </a:lnTo>
                  <a:lnTo>
                    <a:pt x="18215" y="2526"/>
                  </a:lnTo>
                  <a:lnTo>
                    <a:pt x="18181" y="2492"/>
                  </a:lnTo>
                  <a:lnTo>
                    <a:pt x="18047" y="2459"/>
                  </a:lnTo>
                  <a:lnTo>
                    <a:pt x="17609" y="2459"/>
                  </a:lnTo>
                  <a:lnTo>
                    <a:pt x="17340" y="2526"/>
                  </a:lnTo>
                  <a:lnTo>
                    <a:pt x="17205" y="2593"/>
                  </a:lnTo>
                  <a:lnTo>
                    <a:pt x="17104" y="2661"/>
                  </a:lnTo>
                  <a:lnTo>
                    <a:pt x="17003" y="2661"/>
                  </a:lnTo>
                  <a:lnTo>
                    <a:pt x="16969" y="2694"/>
                  </a:lnTo>
                  <a:lnTo>
                    <a:pt x="16969" y="2728"/>
                  </a:lnTo>
                  <a:lnTo>
                    <a:pt x="16969" y="2863"/>
                  </a:lnTo>
                  <a:lnTo>
                    <a:pt x="16969" y="2896"/>
                  </a:lnTo>
                  <a:lnTo>
                    <a:pt x="16296" y="3098"/>
                  </a:lnTo>
                  <a:lnTo>
                    <a:pt x="15623" y="3300"/>
                  </a:lnTo>
                  <a:lnTo>
                    <a:pt x="14242" y="3637"/>
                  </a:lnTo>
                  <a:lnTo>
                    <a:pt x="12862" y="3906"/>
                  </a:lnTo>
                  <a:lnTo>
                    <a:pt x="11481" y="4209"/>
                  </a:lnTo>
                  <a:lnTo>
                    <a:pt x="10707" y="4411"/>
                  </a:lnTo>
                  <a:lnTo>
                    <a:pt x="9933" y="4647"/>
                  </a:lnTo>
                  <a:lnTo>
                    <a:pt x="8418" y="5051"/>
                  </a:lnTo>
                  <a:lnTo>
                    <a:pt x="7812" y="5219"/>
                  </a:lnTo>
                  <a:lnTo>
                    <a:pt x="7239" y="5354"/>
                  </a:lnTo>
                  <a:lnTo>
                    <a:pt x="6869" y="5455"/>
                  </a:lnTo>
                  <a:lnTo>
                    <a:pt x="6667" y="5522"/>
                  </a:lnTo>
                  <a:lnTo>
                    <a:pt x="6532" y="5522"/>
                  </a:lnTo>
                  <a:lnTo>
                    <a:pt x="6532" y="5556"/>
                  </a:lnTo>
                  <a:lnTo>
                    <a:pt x="6532" y="5623"/>
                  </a:lnTo>
                  <a:lnTo>
                    <a:pt x="6095" y="5758"/>
                  </a:lnTo>
                  <a:lnTo>
                    <a:pt x="5859" y="5859"/>
                  </a:lnTo>
                  <a:lnTo>
                    <a:pt x="5657" y="5994"/>
                  </a:lnTo>
                  <a:lnTo>
                    <a:pt x="5489" y="6129"/>
                  </a:lnTo>
                  <a:lnTo>
                    <a:pt x="5320" y="6263"/>
                  </a:lnTo>
                  <a:lnTo>
                    <a:pt x="5186" y="6465"/>
                  </a:lnTo>
                  <a:lnTo>
                    <a:pt x="5085" y="6701"/>
                  </a:lnTo>
                  <a:lnTo>
                    <a:pt x="5017" y="6937"/>
                  </a:lnTo>
                  <a:lnTo>
                    <a:pt x="4984" y="7240"/>
                  </a:lnTo>
                  <a:lnTo>
                    <a:pt x="5017" y="7543"/>
                  </a:lnTo>
                  <a:lnTo>
                    <a:pt x="5051" y="7846"/>
                  </a:lnTo>
                  <a:lnTo>
                    <a:pt x="5219" y="8418"/>
                  </a:lnTo>
                  <a:lnTo>
                    <a:pt x="5354" y="8957"/>
                  </a:lnTo>
                  <a:lnTo>
                    <a:pt x="5691" y="10674"/>
                  </a:lnTo>
                  <a:lnTo>
                    <a:pt x="6095" y="12391"/>
                  </a:lnTo>
                  <a:lnTo>
                    <a:pt x="6229" y="12963"/>
                  </a:lnTo>
                  <a:lnTo>
                    <a:pt x="6398" y="13535"/>
                  </a:lnTo>
                  <a:lnTo>
                    <a:pt x="6768" y="14647"/>
                  </a:lnTo>
                  <a:lnTo>
                    <a:pt x="6330" y="14243"/>
                  </a:lnTo>
                  <a:lnTo>
                    <a:pt x="5893" y="13805"/>
                  </a:lnTo>
                  <a:lnTo>
                    <a:pt x="5792" y="13333"/>
                  </a:lnTo>
                  <a:lnTo>
                    <a:pt x="5691" y="12862"/>
                  </a:lnTo>
                  <a:lnTo>
                    <a:pt x="5421" y="11919"/>
                  </a:lnTo>
                  <a:lnTo>
                    <a:pt x="5118" y="10977"/>
                  </a:lnTo>
                  <a:lnTo>
                    <a:pt x="4815" y="10034"/>
                  </a:lnTo>
                  <a:lnTo>
                    <a:pt x="4579" y="9226"/>
                  </a:lnTo>
                  <a:lnTo>
                    <a:pt x="4310" y="8384"/>
                  </a:lnTo>
                  <a:lnTo>
                    <a:pt x="4209" y="8014"/>
                  </a:lnTo>
                  <a:lnTo>
                    <a:pt x="4142" y="7644"/>
                  </a:lnTo>
                  <a:lnTo>
                    <a:pt x="4007" y="6903"/>
                  </a:lnTo>
                  <a:lnTo>
                    <a:pt x="4041" y="6869"/>
                  </a:lnTo>
                  <a:lnTo>
                    <a:pt x="4041" y="6802"/>
                  </a:lnTo>
                  <a:lnTo>
                    <a:pt x="4007" y="6566"/>
                  </a:lnTo>
                  <a:lnTo>
                    <a:pt x="4041" y="6364"/>
                  </a:lnTo>
                  <a:lnTo>
                    <a:pt x="4108" y="6196"/>
                  </a:lnTo>
                  <a:lnTo>
                    <a:pt x="4243" y="6027"/>
                  </a:lnTo>
                  <a:lnTo>
                    <a:pt x="4411" y="5859"/>
                  </a:lnTo>
                  <a:lnTo>
                    <a:pt x="4579" y="5724"/>
                  </a:lnTo>
                  <a:lnTo>
                    <a:pt x="4815" y="5590"/>
                  </a:lnTo>
                  <a:lnTo>
                    <a:pt x="5051" y="5489"/>
                  </a:lnTo>
                  <a:lnTo>
                    <a:pt x="5556" y="5287"/>
                  </a:lnTo>
                  <a:lnTo>
                    <a:pt x="6095" y="5152"/>
                  </a:lnTo>
                  <a:lnTo>
                    <a:pt x="6903" y="4916"/>
                  </a:lnTo>
                  <a:lnTo>
                    <a:pt x="9663" y="4075"/>
                  </a:lnTo>
                  <a:lnTo>
                    <a:pt x="11077" y="3671"/>
                  </a:lnTo>
                  <a:lnTo>
                    <a:pt x="12458" y="3300"/>
                  </a:lnTo>
                  <a:lnTo>
                    <a:pt x="15421" y="2593"/>
                  </a:lnTo>
                  <a:lnTo>
                    <a:pt x="18383" y="1886"/>
                  </a:lnTo>
                  <a:lnTo>
                    <a:pt x="19865" y="1516"/>
                  </a:lnTo>
                  <a:lnTo>
                    <a:pt x="21346" y="1146"/>
                  </a:lnTo>
                  <a:lnTo>
                    <a:pt x="22828" y="742"/>
                  </a:lnTo>
                  <a:lnTo>
                    <a:pt x="24275" y="304"/>
                  </a:lnTo>
                  <a:lnTo>
                    <a:pt x="2427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4" name="Shape 1554"/>
            <p:cNvSpPr/>
            <p:nvPr/>
          </p:nvSpPr>
          <p:spPr>
            <a:xfrm>
              <a:off x="1181350" y="352575"/>
              <a:ext cx="14350" cy="7600"/>
            </a:xfrm>
            <a:custGeom>
              <a:avLst/>
              <a:gdLst/>
              <a:ahLst/>
              <a:cxnLst/>
              <a:rect l="0" t="0" r="0" b="0"/>
              <a:pathLst>
                <a:path w="574" h="304" extrusionOk="0">
                  <a:moveTo>
                    <a:pt x="405" y="1"/>
                  </a:moveTo>
                  <a:lnTo>
                    <a:pt x="169" y="35"/>
                  </a:lnTo>
                  <a:lnTo>
                    <a:pt x="68" y="102"/>
                  </a:lnTo>
                  <a:lnTo>
                    <a:pt x="34" y="136"/>
                  </a:lnTo>
                  <a:lnTo>
                    <a:pt x="34" y="169"/>
                  </a:lnTo>
                  <a:lnTo>
                    <a:pt x="1" y="203"/>
                  </a:lnTo>
                  <a:lnTo>
                    <a:pt x="68" y="270"/>
                  </a:lnTo>
                  <a:lnTo>
                    <a:pt x="135" y="270"/>
                  </a:lnTo>
                  <a:lnTo>
                    <a:pt x="203" y="304"/>
                  </a:lnTo>
                  <a:lnTo>
                    <a:pt x="438" y="270"/>
                  </a:lnTo>
                  <a:lnTo>
                    <a:pt x="506" y="237"/>
                  </a:lnTo>
                  <a:lnTo>
                    <a:pt x="573" y="203"/>
                  </a:lnTo>
                  <a:lnTo>
                    <a:pt x="573" y="169"/>
                  </a:lnTo>
                  <a:lnTo>
                    <a:pt x="573" y="102"/>
                  </a:lnTo>
                  <a:lnTo>
                    <a:pt x="573" y="68"/>
                  </a:lnTo>
                  <a:lnTo>
                    <a:pt x="539" y="35"/>
                  </a:lnTo>
                  <a:lnTo>
                    <a:pt x="47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5" name="Shape 1555"/>
            <p:cNvSpPr/>
            <p:nvPr/>
          </p:nvSpPr>
          <p:spPr>
            <a:xfrm>
              <a:off x="3756950" y="1480475"/>
              <a:ext cx="19400" cy="8425"/>
            </a:xfrm>
            <a:custGeom>
              <a:avLst/>
              <a:gdLst/>
              <a:ahLst/>
              <a:cxnLst/>
              <a:rect l="0" t="0" r="0" b="0"/>
              <a:pathLst>
                <a:path w="776" h="337" extrusionOk="0">
                  <a:moveTo>
                    <a:pt x="775" y="0"/>
                  </a:moveTo>
                  <a:lnTo>
                    <a:pt x="371" y="101"/>
                  </a:lnTo>
                  <a:lnTo>
                    <a:pt x="203" y="202"/>
                  </a:lnTo>
                  <a:lnTo>
                    <a:pt x="1" y="303"/>
                  </a:lnTo>
                  <a:lnTo>
                    <a:pt x="1" y="337"/>
                  </a:lnTo>
                  <a:lnTo>
                    <a:pt x="405" y="337"/>
                  </a:lnTo>
                  <a:lnTo>
                    <a:pt x="775" y="269"/>
                  </a:lnTo>
                  <a:lnTo>
                    <a:pt x="77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6" name="Shape 1556"/>
            <p:cNvSpPr/>
            <p:nvPr/>
          </p:nvSpPr>
          <p:spPr>
            <a:xfrm>
              <a:off x="3750225" y="1433325"/>
              <a:ext cx="26125" cy="14325"/>
            </a:xfrm>
            <a:custGeom>
              <a:avLst/>
              <a:gdLst/>
              <a:ahLst/>
              <a:cxnLst/>
              <a:rect l="0" t="0" r="0" b="0"/>
              <a:pathLst>
                <a:path w="1045" h="573" extrusionOk="0">
                  <a:moveTo>
                    <a:pt x="1044" y="1"/>
                  </a:moveTo>
                  <a:lnTo>
                    <a:pt x="573" y="236"/>
                  </a:lnTo>
                  <a:lnTo>
                    <a:pt x="337" y="304"/>
                  </a:lnTo>
                  <a:lnTo>
                    <a:pt x="68" y="371"/>
                  </a:lnTo>
                  <a:lnTo>
                    <a:pt x="1" y="405"/>
                  </a:lnTo>
                  <a:lnTo>
                    <a:pt x="1" y="472"/>
                  </a:lnTo>
                  <a:lnTo>
                    <a:pt x="34" y="506"/>
                  </a:lnTo>
                  <a:lnTo>
                    <a:pt x="68" y="573"/>
                  </a:lnTo>
                  <a:lnTo>
                    <a:pt x="304" y="573"/>
                  </a:lnTo>
                  <a:lnTo>
                    <a:pt x="573" y="539"/>
                  </a:lnTo>
                  <a:lnTo>
                    <a:pt x="809" y="438"/>
                  </a:lnTo>
                  <a:lnTo>
                    <a:pt x="1044" y="337"/>
                  </a:lnTo>
                  <a:lnTo>
                    <a:pt x="104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7" name="Shape 1557"/>
            <p:cNvSpPr/>
            <p:nvPr/>
          </p:nvSpPr>
          <p:spPr>
            <a:xfrm>
              <a:off x="3766225" y="1498975"/>
              <a:ext cx="10125" cy="8450"/>
            </a:xfrm>
            <a:custGeom>
              <a:avLst/>
              <a:gdLst/>
              <a:ahLst/>
              <a:cxnLst/>
              <a:rect l="0" t="0" r="0" b="0"/>
              <a:pathLst>
                <a:path w="405" h="338" extrusionOk="0">
                  <a:moveTo>
                    <a:pt x="404" y="1"/>
                  </a:moveTo>
                  <a:lnTo>
                    <a:pt x="236" y="68"/>
                  </a:lnTo>
                  <a:lnTo>
                    <a:pt x="68" y="135"/>
                  </a:lnTo>
                  <a:lnTo>
                    <a:pt x="0" y="203"/>
                  </a:lnTo>
                  <a:lnTo>
                    <a:pt x="0" y="270"/>
                  </a:lnTo>
                  <a:lnTo>
                    <a:pt x="34" y="304"/>
                  </a:lnTo>
                  <a:lnTo>
                    <a:pt x="101" y="337"/>
                  </a:lnTo>
                  <a:lnTo>
                    <a:pt x="270" y="337"/>
                  </a:lnTo>
                  <a:lnTo>
                    <a:pt x="404" y="304"/>
                  </a:lnTo>
                  <a:lnTo>
                    <a:pt x="40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8" name="Shape 1558"/>
            <p:cNvSpPr/>
            <p:nvPr/>
          </p:nvSpPr>
          <p:spPr>
            <a:xfrm>
              <a:off x="3769575" y="2203475"/>
              <a:ext cx="6775" cy="14350"/>
            </a:xfrm>
            <a:custGeom>
              <a:avLst/>
              <a:gdLst/>
              <a:ahLst/>
              <a:cxnLst/>
              <a:rect l="0" t="0" r="0" b="0"/>
              <a:pathLst>
                <a:path w="271" h="574" extrusionOk="0">
                  <a:moveTo>
                    <a:pt x="68" y="1"/>
                  </a:moveTo>
                  <a:lnTo>
                    <a:pt x="35" y="35"/>
                  </a:lnTo>
                  <a:lnTo>
                    <a:pt x="1" y="68"/>
                  </a:lnTo>
                  <a:lnTo>
                    <a:pt x="1" y="102"/>
                  </a:lnTo>
                  <a:lnTo>
                    <a:pt x="136" y="338"/>
                  </a:lnTo>
                  <a:lnTo>
                    <a:pt x="270" y="573"/>
                  </a:lnTo>
                  <a:lnTo>
                    <a:pt x="270" y="169"/>
                  </a:lnTo>
                  <a:lnTo>
                    <a:pt x="136" y="35"/>
                  </a:lnTo>
                  <a:lnTo>
                    <a:pt x="68"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59" name="Shape 1559"/>
            <p:cNvSpPr/>
            <p:nvPr/>
          </p:nvSpPr>
          <p:spPr>
            <a:xfrm>
              <a:off x="2059250" y="2761525"/>
              <a:ext cx="9275" cy="15175"/>
            </a:xfrm>
            <a:custGeom>
              <a:avLst/>
              <a:gdLst/>
              <a:ahLst/>
              <a:cxnLst/>
              <a:rect l="0" t="0" r="0" b="0"/>
              <a:pathLst>
                <a:path w="371" h="607" extrusionOk="0">
                  <a:moveTo>
                    <a:pt x="169" y="1"/>
                  </a:moveTo>
                  <a:lnTo>
                    <a:pt x="0" y="68"/>
                  </a:lnTo>
                  <a:lnTo>
                    <a:pt x="0" y="102"/>
                  </a:lnTo>
                  <a:lnTo>
                    <a:pt x="34" y="136"/>
                  </a:lnTo>
                  <a:lnTo>
                    <a:pt x="236" y="136"/>
                  </a:lnTo>
                  <a:lnTo>
                    <a:pt x="68" y="439"/>
                  </a:lnTo>
                  <a:lnTo>
                    <a:pt x="34" y="573"/>
                  </a:lnTo>
                  <a:lnTo>
                    <a:pt x="68" y="607"/>
                  </a:lnTo>
                  <a:lnTo>
                    <a:pt x="169" y="607"/>
                  </a:lnTo>
                  <a:lnTo>
                    <a:pt x="202" y="540"/>
                  </a:lnTo>
                  <a:lnTo>
                    <a:pt x="236" y="439"/>
                  </a:lnTo>
                  <a:lnTo>
                    <a:pt x="303" y="270"/>
                  </a:lnTo>
                  <a:lnTo>
                    <a:pt x="371" y="68"/>
                  </a:lnTo>
                  <a:lnTo>
                    <a:pt x="371" y="35"/>
                  </a:lnTo>
                  <a:lnTo>
                    <a:pt x="30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0" name="Shape 1560"/>
            <p:cNvSpPr/>
            <p:nvPr/>
          </p:nvSpPr>
          <p:spPr>
            <a:xfrm>
              <a:off x="3767900" y="2217800"/>
              <a:ext cx="8450" cy="25275"/>
            </a:xfrm>
            <a:custGeom>
              <a:avLst/>
              <a:gdLst/>
              <a:ahLst/>
              <a:cxnLst/>
              <a:rect l="0" t="0" r="0" b="0"/>
              <a:pathLst>
                <a:path w="338" h="1011" extrusionOk="0">
                  <a:moveTo>
                    <a:pt x="68" y="0"/>
                  </a:moveTo>
                  <a:lnTo>
                    <a:pt x="34" y="34"/>
                  </a:lnTo>
                  <a:lnTo>
                    <a:pt x="1" y="101"/>
                  </a:lnTo>
                  <a:lnTo>
                    <a:pt x="1" y="202"/>
                  </a:lnTo>
                  <a:lnTo>
                    <a:pt x="34" y="371"/>
                  </a:lnTo>
                  <a:lnTo>
                    <a:pt x="102" y="539"/>
                  </a:lnTo>
                  <a:lnTo>
                    <a:pt x="169" y="707"/>
                  </a:lnTo>
                  <a:lnTo>
                    <a:pt x="337" y="1010"/>
                  </a:lnTo>
                  <a:lnTo>
                    <a:pt x="337" y="505"/>
                  </a:lnTo>
                  <a:lnTo>
                    <a:pt x="236" y="270"/>
                  </a:lnTo>
                  <a:lnTo>
                    <a:pt x="102" y="68"/>
                  </a:lnTo>
                  <a:lnTo>
                    <a:pt x="102" y="34"/>
                  </a:lnTo>
                  <a:lnTo>
                    <a:pt x="68"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1" name="Shape 1561"/>
            <p:cNvSpPr/>
            <p:nvPr/>
          </p:nvSpPr>
          <p:spPr>
            <a:xfrm>
              <a:off x="429725" y="2388650"/>
              <a:ext cx="132175" cy="129650"/>
            </a:xfrm>
            <a:custGeom>
              <a:avLst/>
              <a:gdLst/>
              <a:ahLst/>
              <a:cxnLst/>
              <a:rect l="0" t="0" r="0" b="0"/>
              <a:pathLst>
                <a:path w="5287" h="5186" extrusionOk="0">
                  <a:moveTo>
                    <a:pt x="2997" y="237"/>
                  </a:moveTo>
                  <a:lnTo>
                    <a:pt x="3333" y="304"/>
                  </a:lnTo>
                  <a:lnTo>
                    <a:pt x="3670" y="439"/>
                  </a:lnTo>
                  <a:lnTo>
                    <a:pt x="3603" y="439"/>
                  </a:lnTo>
                  <a:lnTo>
                    <a:pt x="3535" y="506"/>
                  </a:lnTo>
                  <a:lnTo>
                    <a:pt x="3434" y="607"/>
                  </a:lnTo>
                  <a:lnTo>
                    <a:pt x="3300" y="775"/>
                  </a:lnTo>
                  <a:lnTo>
                    <a:pt x="3232" y="876"/>
                  </a:lnTo>
                  <a:lnTo>
                    <a:pt x="3232" y="910"/>
                  </a:lnTo>
                  <a:lnTo>
                    <a:pt x="3232" y="977"/>
                  </a:lnTo>
                  <a:lnTo>
                    <a:pt x="3266" y="1011"/>
                  </a:lnTo>
                  <a:lnTo>
                    <a:pt x="3300" y="1045"/>
                  </a:lnTo>
                  <a:lnTo>
                    <a:pt x="3401" y="1011"/>
                  </a:lnTo>
                  <a:lnTo>
                    <a:pt x="3468" y="977"/>
                  </a:lnTo>
                  <a:lnTo>
                    <a:pt x="3603" y="809"/>
                  </a:lnTo>
                  <a:lnTo>
                    <a:pt x="3704" y="674"/>
                  </a:lnTo>
                  <a:lnTo>
                    <a:pt x="3737" y="674"/>
                  </a:lnTo>
                  <a:lnTo>
                    <a:pt x="3737" y="641"/>
                  </a:lnTo>
                  <a:lnTo>
                    <a:pt x="3771" y="641"/>
                  </a:lnTo>
                  <a:lnTo>
                    <a:pt x="3805" y="607"/>
                  </a:lnTo>
                  <a:lnTo>
                    <a:pt x="3805" y="540"/>
                  </a:lnTo>
                  <a:lnTo>
                    <a:pt x="3771" y="472"/>
                  </a:lnTo>
                  <a:lnTo>
                    <a:pt x="3973" y="607"/>
                  </a:lnTo>
                  <a:lnTo>
                    <a:pt x="4175" y="742"/>
                  </a:lnTo>
                  <a:lnTo>
                    <a:pt x="4545" y="1045"/>
                  </a:lnTo>
                  <a:lnTo>
                    <a:pt x="4680" y="1247"/>
                  </a:lnTo>
                  <a:lnTo>
                    <a:pt x="4815" y="1415"/>
                  </a:lnTo>
                  <a:lnTo>
                    <a:pt x="4949" y="1617"/>
                  </a:lnTo>
                  <a:lnTo>
                    <a:pt x="5017" y="1819"/>
                  </a:lnTo>
                  <a:lnTo>
                    <a:pt x="5084" y="1987"/>
                  </a:lnTo>
                  <a:lnTo>
                    <a:pt x="5118" y="2189"/>
                  </a:lnTo>
                  <a:lnTo>
                    <a:pt x="5084" y="2189"/>
                  </a:lnTo>
                  <a:lnTo>
                    <a:pt x="4949" y="2257"/>
                  </a:lnTo>
                  <a:lnTo>
                    <a:pt x="4815" y="2324"/>
                  </a:lnTo>
                  <a:lnTo>
                    <a:pt x="4545" y="2425"/>
                  </a:lnTo>
                  <a:lnTo>
                    <a:pt x="4512" y="2459"/>
                  </a:lnTo>
                  <a:lnTo>
                    <a:pt x="4478" y="2492"/>
                  </a:lnTo>
                  <a:lnTo>
                    <a:pt x="4512" y="2526"/>
                  </a:lnTo>
                  <a:lnTo>
                    <a:pt x="4545" y="2560"/>
                  </a:lnTo>
                  <a:lnTo>
                    <a:pt x="4680" y="2593"/>
                  </a:lnTo>
                  <a:lnTo>
                    <a:pt x="4848" y="2593"/>
                  </a:lnTo>
                  <a:lnTo>
                    <a:pt x="4983" y="2526"/>
                  </a:lnTo>
                  <a:lnTo>
                    <a:pt x="5118" y="2459"/>
                  </a:lnTo>
                  <a:lnTo>
                    <a:pt x="5118" y="2728"/>
                  </a:lnTo>
                  <a:lnTo>
                    <a:pt x="5050" y="2997"/>
                  </a:lnTo>
                  <a:lnTo>
                    <a:pt x="4949" y="3233"/>
                  </a:lnTo>
                  <a:lnTo>
                    <a:pt x="4848" y="3469"/>
                  </a:lnTo>
                  <a:lnTo>
                    <a:pt x="4714" y="3435"/>
                  </a:lnTo>
                  <a:lnTo>
                    <a:pt x="4613" y="3401"/>
                  </a:lnTo>
                  <a:lnTo>
                    <a:pt x="4478" y="3435"/>
                  </a:lnTo>
                  <a:lnTo>
                    <a:pt x="4377" y="3469"/>
                  </a:lnTo>
                  <a:lnTo>
                    <a:pt x="4377" y="3502"/>
                  </a:lnTo>
                  <a:lnTo>
                    <a:pt x="4377" y="3536"/>
                  </a:lnTo>
                  <a:lnTo>
                    <a:pt x="4545" y="3637"/>
                  </a:lnTo>
                  <a:lnTo>
                    <a:pt x="4714" y="3671"/>
                  </a:lnTo>
                  <a:lnTo>
                    <a:pt x="4579" y="3873"/>
                  </a:lnTo>
                  <a:lnTo>
                    <a:pt x="4411" y="4075"/>
                  </a:lnTo>
                  <a:lnTo>
                    <a:pt x="4209" y="4243"/>
                  </a:lnTo>
                  <a:lnTo>
                    <a:pt x="4040" y="4411"/>
                  </a:lnTo>
                  <a:lnTo>
                    <a:pt x="3838" y="4546"/>
                  </a:lnTo>
                  <a:lnTo>
                    <a:pt x="3603" y="4681"/>
                  </a:lnTo>
                  <a:lnTo>
                    <a:pt x="3401" y="4782"/>
                  </a:lnTo>
                  <a:lnTo>
                    <a:pt x="3165" y="4883"/>
                  </a:lnTo>
                  <a:lnTo>
                    <a:pt x="3165" y="4815"/>
                  </a:lnTo>
                  <a:lnTo>
                    <a:pt x="3098" y="4580"/>
                  </a:lnTo>
                  <a:lnTo>
                    <a:pt x="3064" y="4479"/>
                  </a:lnTo>
                  <a:lnTo>
                    <a:pt x="3030" y="4411"/>
                  </a:lnTo>
                  <a:lnTo>
                    <a:pt x="2997" y="4378"/>
                  </a:lnTo>
                  <a:lnTo>
                    <a:pt x="2929" y="4378"/>
                  </a:lnTo>
                  <a:lnTo>
                    <a:pt x="2896" y="4411"/>
                  </a:lnTo>
                  <a:lnTo>
                    <a:pt x="2862" y="4479"/>
                  </a:lnTo>
                  <a:lnTo>
                    <a:pt x="2862" y="4647"/>
                  </a:lnTo>
                  <a:lnTo>
                    <a:pt x="2896" y="4782"/>
                  </a:lnTo>
                  <a:lnTo>
                    <a:pt x="2963" y="4916"/>
                  </a:lnTo>
                  <a:lnTo>
                    <a:pt x="2727" y="4950"/>
                  </a:lnTo>
                  <a:lnTo>
                    <a:pt x="2323" y="4950"/>
                  </a:lnTo>
                  <a:lnTo>
                    <a:pt x="1953" y="4849"/>
                  </a:lnTo>
                  <a:lnTo>
                    <a:pt x="2054" y="4580"/>
                  </a:lnTo>
                  <a:lnTo>
                    <a:pt x="2088" y="4277"/>
                  </a:lnTo>
                  <a:lnTo>
                    <a:pt x="2054" y="4243"/>
                  </a:lnTo>
                  <a:lnTo>
                    <a:pt x="2020" y="4243"/>
                  </a:lnTo>
                  <a:lnTo>
                    <a:pt x="1953" y="4378"/>
                  </a:lnTo>
                  <a:lnTo>
                    <a:pt x="1852" y="4479"/>
                  </a:lnTo>
                  <a:lnTo>
                    <a:pt x="1751" y="4748"/>
                  </a:lnTo>
                  <a:lnTo>
                    <a:pt x="1751" y="4782"/>
                  </a:lnTo>
                  <a:lnTo>
                    <a:pt x="1549" y="4647"/>
                  </a:lnTo>
                  <a:lnTo>
                    <a:pt x="1347" y="4512"/>
                  </a:lnTo>
                  <a:lnTo>
                    <a:pt x="1145" y="4378"/>
                  </a:lnTo>
                  <a:lnTo>
                    <a:pt x="977" y="4209"/>
                  </a:lnTo>
                  <a:lnTo>
                    <a:pt x="1044" y="4108"/>
                  </a:lnTo>
                  <a:lnTo>
                    <a:pt x="1212" y="4007"/>
                  </a:lnTo>
                  <a:lnTo>
                    <a:pt x="1246" y="3940"/>
                  </a:lnTo>
                  <a:lnTo>
                    <a:pt x="1280" y="3873"/>
                  </a:lnTo>
                  <a:lnTo>
                    <a:pt x="1145" y="3873"/>
                  </a:lnTo>
                  <a:lnTo>
                    <a:pt x="977" y="3940"/>
                  </a:lnTo>
                  <a:lnTo>
                    <a:pt x="808" y="4041"/>
                  </a:lnTo>
                  <a:lnTo>
                    <a:pt x="674" y="3805"/>
                  </a:lnTo>
                  <a:lnTo>
                    <a:pt x="505" y="3570"/>
                  </a:lnTo>
                  <a:lnTo>
                    <a:pt x="404" y="3334"/>
                  </a:lnTo>
                  <a:lnTo>
                    <a:pt x="303" y="3065"/>
                  </a:lnTo>
                  <a:lnTo>
                    <a:pt x="573" y="3132"/>
                  </a:lnTo>
                  <a:lnTo>
                    <a:pt x="808" y="3098"/>
                  </a:lnTo>
                  <a:lnTo>
                    <a:pt x="876" y="3065"/>
                  </a:lnTo>
                  <a:lnTo>
                    <a:pt x="876" y="2997"/>
                  </a:lnTo>
                  <a:lnTo>
                    <a:pt x="842" y="2930"/>
                  </a:lnTo>
                  <a:lnTo>
                    <a:pt x="775" y="2896"/>
                  </a:lnTo>
                  <a:lnTo>
                    <a:pt x="270" y="2896"/>
                  </a:lnTo>
                  <a:lnTo>
                    <a:pt x="236" y="2661"/>
                  </a:lnTo>
                  <a:lnTo>
                    <a:pt x="236" y="2257"/>
                  </a:lnTo>
                  <a:lnTo>
                    <a:pt x="303" y="1886"/>
                  </a:lnTo>
                  <a:lnTo>
                    <a:pt x="438" y="1550"/>
                  </a:lnTo>
                  <a:lnTo>
                    <a:pt x="640" y="1247"/>
                  </a:lnTo>
                  <a:lnTo>
                    <a:pt x="876" y="977"/>
                  </a:lnTo>
                  <a:lnTo>
                    <a:pt x="1179" y="775"/>
                  </a:lnTo>
                  <a:lnTo>
                    <a:pt x="1482" y="573"/>
                  </a:lnTo>
                  <a:lnTo>
                    <a:pt x="1818" y="439"/>
                  </a:lnTo>
                  <a:lnTo>
                    <a:pt x="1886" y="506"/>
                  </a:lnTo>
                  <a:lnTo>
                    <a:pt x="1919" y="506"/>
                  </a:lnTo>
                  <a:lnTo>
                    <a:pt x="1987" y="472"/>
                  </a:lnTo>
                  <a:lnTo>
                    <a:pt x="2222" y="338"/>
                  </a:lnTo>
                  <a:lnTo>
                    <a:pt x="2290" y="338"/>
                  </a:lnTo>
                  <a:lnTo>
                    <a:pt x="2357" y="304"/>
                  </a:lnTo>
                  <a:lnTo>
                    <a:pt x="2660" y="237"/>
                  </a:lnTo>
                  <a:close/>
                  <a:moveTo>
                    <a:pt x="2626" y="1"/>
                  </a:moveTo>
                  <a:lnTo>
                    <a:pt x="2391" y="35"/>
                  </a:lnTo>
                  <a:lnTo>
                    <a:pt x="2155" y="102"/>
                  </a:lnTo>
                  <a:lnTo>
                    <a:pt x="1953" y="203"/>
                  </a:lnTo>
                  <a:lnTo>
                    <a:pt x="1717" y="237"/>
                  </a:lnTo>
                  <a:lnTo>
                    <a:pt x="1515" y="304"/>
                  </a:lnTo>
                  <a:lnTo>
                    <a:pt x="1313" y="371"/>
                  </a:lnTo>
                  <a:lnTo>
                    <a:pt x="1111" y="506"/>
                  </a:lnTo>
                  <a:lnTo>
                    <a:pt x="943" y="607"/>
                  </a:lnTo>
                  <a:lnTo>
                    <a:pt x="775" y="775"/>
                  </a:lnTo>
                  <a:lnTo>
                    <a:pt x="606" y="910"/>
                  </a:lnTo>
                  <a:lnTo>
                    <a:pt x="472" y="1112"/>
                  </a:lnTo>
                  <a:lnTo>
                    <a:pt x="270" y="1482"/>
                  </a:lnTo>
                  <a:lnTo>
                    <a:pt x="101" y="1920"/>
                  </a:lnTo>
                  <a:lnTo>
                    <a:pt x="0" y="2358"/>
                  </a:lnTo>
                  <a:lnTo>
                    <a:pt x="0" y="2593"/>
                  </a:lnTo>
                  <a:lnTo>
                    <a:pt x="0" y="2829"/>
                  </a:lnTo>
                  <a:lnTo>
                    <a:pt x="101" y="3199"/>
                  </a:lnTo>
                  <a:lnTo>
                    <a:pt x="236" y="3570"/>
                  </a:lnTo>
                  <a:lnTo>
                    <a:pt x="438" y="3940"/>
                  </a:lnTo>
                  <a:lnTo>
                    <a:pt x="674" y="4277"/>
                  </a:lnTo>
                  <a:lnTo>
                    <a:pt x="707" y="4310"/>
                  </a:lnTo>
                  <a:lnTo>
                    <a:pt x="741" y="4344"/>
                  </a:lnTo>
                  <a:lnTo>
                    <a:pt x="977" y="4546"/>
                  </a:lnTo>
                  <a:lnTo>
                    <a:pt x="1212" y="4748"/>
                  </a:lnTo>
                  <a:lnTo>
                    <a:pt x="1482" y="4883"/>
                  </a:lnTo>
                  <a:lnTo>
                    <a:pt x="1751" y="5017"/>
                  </a:lnTo>
                  <a:lnTo>
                    <a:pt x="2054" y="5118"/>
                  </a:lnTo>
                  <a:lnTo>
                    <a:pt x="2323" y="5186"/>
                  </a:lnTo>
                  <a:lnTo>
                    <a:pt x="2929" y="5186"/>
                  </a:lnTo>
                  <a:lnTo>
                    <a:pt x="3232" y="5118"/>
                  </a:lnTo>
                  <a:lnTo>
                    <a:pt x="3502" y="5017"/>
                  </a:lnTo>
                  <a:lnTo>
                    <a:pt x="3805" y="4883"/>
                  </a:lnTo>
                  <a:lnTo>
                    <a:pt x="4040" y="4714"/>
                  </a:lnTo>
                  <a:lnTo>
                    <a:pt x="4276" y="4546"/>
                  </a:lnTo>
                  <a:lnTo>
                    <a:pt x="4512" y="4310"/>
                  </a:lnTo>
                  <a:lnTo>
                    <a:pt x="4680" y="4108"/>
                  </a:lnTo>
                  <a:lnTo>
                    <a:pt x="4848" y="3839"/>
                  </a:lnTo>
                  <a:lnTo>
                    <a:pt x="5017" y="3603"/>
                  </a:lnTo>
                  <a:lnTo>
                    <a:pt x="5118" y="3300"/>
                  </a:lnTo>
                  <a:lnTo>
                    <a:pt x="5219" y="3031"/>
                  </a:lnTo>
                  <a:lnTo>
                    <a:pt x="5286" y="2728"/>
                  </a:lnTo>
                  <a:lnTo>
                    <a:pt x="5286" y="2459"/>
                  </a:lnTo>
                  <a:lnTo>
                    <a:pt x="5286" y="2156"/>
                  </a:lnTo>
                  <a:lnTo>
                    <a:pt x="5252" y="1853"/>
                  </a:lnTo>
                  <a:lnTo>
                    <a:pt x="5151" y="1550"/>
                  </a:lnTo>
                  <a:lnTo>
                    <a:pt x="5050" y="1348"/>
                  </a:lnTo>
                  <a:lnTo>
                    <a:pt x="4949" y="1146"/>
                  </a:lnTo>
                  <a:lnTo>
                    <a:pt x="4781" y="977"/>
                  </a:lnTo>
                  <a:lnTo>
                    <a:pt x="4613" y="775"/>
                  </a:lnTo>
                  <a:lnTo>
                    <a:pt x="4444" y="607"/>
                  </a:lnTo>
                  <a:lnTo>
                    <a:pt x="4242" y="472"/>
                  </a:lnTo>
                  <a:lnTo>
                    <a:pt x="4040" y="338"/>
                  </a:lnTo>
                  <a:lnTo>
                    <a:pt x="3805" y="237"/>
                  </a:lnTo>
                  <a:lnTo>
                    <a:pt x="3569" y="136"/>
                  </a:lnTo>
                  <a:lnTo>
                    <a:pt x="3333" y="68"/>
                  </a:lnTo>
                  <a:lnTo>
                    <a:pt x="3098" y="35"/>
                  </a:lnTo>
                  <a:lnTo>
                    <a:pt x="2862"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2" name="Shape 1562"/>
            <p:cNvSpPr/>
            <p:nvPr/>
          </p:nvSpPr>
          <p:spPr>
            <a:xfrm>
              <a:off x="1768875" y="2760700"/>
              <a:ext cx="12650" cy="16000"/>
            </a:xfrm>
            <a:custGeom>
              <a:avLst/>
              <a:gdLst/>
              <a:ahLst/>
              <a:cxnLst/>
              <a:rect l="0" t="0" r="0" b="0"/>
              <a:pathLst>
                <a:path w="506" h="640" extrusionOk="0">
                  <a:moveTo>
                    <a:pt x="202" y="0"/>
                  </a:moveTo>
                  <a:lnTo>
                    <a:pt x="34" y="135"/>
                  </a:lnTo>
                  <a:lnTo>
                    <a:pt x="0" y="169"/>
                  </a:lnTo>
                  <a:lnTo>
                    <a:pt x="135" y="169"/>
                  </a:lnTo>
                  <a:lnTo>
                    <a:pt x="202" y="135"/>
                  </a:lnTo>
                  <a:lnTo>
                    <a:pt x="236" y="169"/>
                  </a:lnTo>
                  <a:lnTo>
                    <a:pt x="135" y="236"/>
                  </a:lnTo>
                  <a:lnTo>
                    <a:pt x="34" y="303"/>
                  </a:lnTo>
                  <a:lnTo>
                    <a:pt x="0" y="337"/>
                  </a:lnTo>
                  <a:lnTo>
                    <a:pt x="0" y="404"/>
                  </a:lnTo>
                  <a:lnTo>
                    <a:pt x="34" y="438"/>
                  </a:lnTo>
                  <a:lnTo>
                    <a:pt x="67" y="438"/>
                  </a:lnTo>
                  <a:lnTo>
                    <a:pt x="202" y="404"/>
                  </a:lnTo>
                  <a:lnTo>
                    <a:pt x="337" y="404"/>
                  </a:lnTo>
                  <a:lnTo>
                    <a:pt x="269" y="472"/>
                  </a:lnTo>
                  <a:lnTo>
                    <a:pt x="135" y="505"/>
                  </a:lnTo>
                  <a:lnTo>
                    <a:pt x="101" y="539"/>
                  </a:lnTo>
                  <a:lnTo>
                    <a:pt x="67" y="573"/>
                  </a:lnTo>
                  <a:lnTo>
                    <a:pt x="101" y="606"/>
                  </a:lnTo>
                  <a:lnTo>
                    <a:pt x="135" y="640"/>
                  </a:lnTo>
                  <a:lnTo>
                    <a:pt x="269" y="606"/>
                  </a:lnTo>
                  <a:lnTo>
                    <a:pt x="337" y="573"/>
                  </a:lnTo>
                  <a:lnTo>
                    <a:pt x="438" y="505"/>
                  </a:lnTo>
                  <a:lnTo>
                    <a:pt x="505" y="438"/>
                  </a:lnTo>
                  <a:lnTo>
                    <a:pt x="505" y="371"/>
                  </a:lnTo>
                  <a:lnTo>
                    <a:pt x="471" y="337"/>
                  </a:lnTo>
                  <a:lnTo>
                    <a:pt x="370" y="303"/>
                  </a:lnTo>
                  <a:lnTo>
                    <a:pt x="269" y="270"/>
                  </a:lnTo>
                  <a:lnTo>
                    <a:pt x="337" y="202"/>
                  </a:lnTo>
                  <a:lnTo>
                    <a:pt x="370" y="169"/>
                  </a:lnTo>
                  <a:lnTo>
                    <a:pt x="269" y="34"/>
                  </a:lnTo>
                  <a:lnTo>
                    <a:pt x="269"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3" name="Shape 1563"/>
            <p:cNvSpPr/>
            <p:nvPr/>
          </p:nvSpPr>
          <p:spPr>
            <a:xfrm>
              <a:off x="1741075" y="2721975"/>
              <a:ext cx="61475" cy="64000"/>
            </a:xfrm>
            <a:custGeom>
              <a:avLst/>
              <a:gdLst/>
              <a:ahLst/>
              <a:cxnLst/>
              <a:rect l="0" t="0" r="0" b="0"/>
              <a:pathLst>
                <a:path w="2459" h="2560" extrusionOk="0">
                  <a:moveTo>
                    <a:pt x="2324" y="135"/>
                  </a:moveTo>
                  <a:lnTo>
                    <a:pt x="2324" y="707"/>
                  </a:lnTo>
                  <a:lnTo>
                    <a:pt x="2290" y="1280"/>
                  </a:lnTo>
                  <a:lnTo>
                    <a:pt x="2257" y="1819"/>
                  </a:lnTo>
                  <a:lnTo>
                    <a:pt x="2290" y="2391"/>
                  </a:lnTo>
                  <a:lnTo>
                    <a:pt x="1213" y="2391"/>
                  </a:lnTo>
                  <a:lnTo>
                    <a:pt x="169" y="2425"/>
                  </a:lnTo>
                  <a:lnTo>
                    <a:pt x="169" y="2054"/>
                  </a:lnTo>
                  <a:lnTo>
                    <a:pt x="169" y="1718"/>
                  </a:lnTo>
                  <a:lnTo>
                    <a:pt x="203" y="1010"/>
                  </a:lnTo>
                  <a:lnTo>
                    <a:pt x="203" y="808"/>
                  </a:lnTo>
                  <a:lnTo>
                    <a:pt x="169" y="606"/>
                  </a:lnTo>
                  <a:lnTo>
                    <a:pt x="136" y="404"/>
                  </a:lnTo>
                  <a:lnTo>
                    <a:pt x="136" y="202"/>
                  </a:lnTo>
                  <a:lnTo>
                    <a:pt x="270" y="236"/>
                  </a:lnTo>
                  <a:lnTo>
                    <a:pt x="1146" y="236"/>
                  </a:lnTo>
                  <a:lnTo>
                    <a:pt x="2324" y="135"/>
                  </a:lnTo>
                  <a:close/>
                  <a:moveTo>
                    <a:pt x="2391" y="0"/>
                  </a:moveTo>
                  <a:lnTo>
                    <a:pt x="2021" y="34"/>
                  </a:lnTo>
                  <a:lnTo>
                    <a:pt x="1651" y="34"/>
                  </a:lnTo>
                  <a:lnTo>
                    <a:pt x="1280" y="68"/>
                  </a:lnTo>
                  <a:lnTo>
                    <a:pt x="910" y="101"/>
                  </a:lnTo>
                  <a:lnTo>
                    <a:pt x="304" y="101"/>
                  </a:lnTo>
                  <a:lnTo>
                    <a:pt x="169" y="68"/>
                  </a:lnTo>
                  <a:lnTo>
                    <a:pt x="35" y="101"/>
                  </a:lnTo>
                  <a:lnTo>
                    <a:pt x="1" y="169"/>
                  </a:lnTo>
                  <a:lnTo>
                    <a:pt x="1" y="202"/>
                  </a:lnTo>
                  <a:lnTo>
                    <a:pt x="35" y="236"/>
                  </a:lnTo>
                  <a:lnTo>
                    <a:pt x="35" y="404"/>
                  </a:lnTo>
                  <a:lnTo>
                    <a:pt x="35" y="573"/>
                  </a:lnTo>
                  <a:lnTo>
                    <a:pt x="68" y="876"/>
                  </a:lnTo>
                  <a:lnTo>
                    <a:pt x="68" y="1280"/>
                  </a:lnTo>
                  <a:lnTo>
                    <a:pt x="35" y="1684"/>
                  </a:lnTo>
                  <a:lnTo>
                    <a:pt x="35" y="2088"/>
                  </a:lnTo>
                  <a:lnTo>
                    <a:pt x="35" y="2492"/>
                  </a:lnTo>
                  <a:lnTo>
                    <a:pt x="35" y="2526"/>
                  </a:lnTo>
                  <a:lnTo>
                    <a:pt x="102" y="2559"/>
                  </a:lnTo>
                  <a:lnTo>
                    <a:pt x="1247" y="2526"/>
                  </a:lnTo>
                  <a:lnTo>
                    <a:pt x="2391" y="2526"/>
                  </a:lnTo>
                  <a:lnTo>
                    <a:pt x="2425" y="2492"/>
                  </a:lnTo>
                  <a:lnTo>
                    <a:pt x="2459" y="2425"/>
                  </a:lnTo>
                  <a:lnTo>
                    <a:pt x="2425" y="2155"/>
                  </a:lnTo>
                  <a:lnTo>
                    <a:pt x="2425" y="1852"/>
                  </a:lnTo>
                  <a:lnTo>
                    <a:pt x="2425" y="1246"/>
                  </a:lnTo>
                  <a:lnTo>
                    <a:pt x="2459" y="674"/>
                  </a:lnTo>
                  <a:lnTo>
                    <a:pt x="2459" y="371"/>
                  </a:lnTo>
                  <a:lnTo>
                    <a:pt x="2459" y="68"/>
                  </a:lnTo>
                  <a:lnTo>
                    <a:pt x="2425" y="34"/>
                  </a:lnTo>
                  <a:lnTo>
                    <a:pt x="2391"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4" name="Shape 1564"/>
            <p:cNvSpPr/>
            <p:nvPr/>
          </p:nvSpPr>
          <p:spPr>
            <a:xfrm>
              <a:off x="1811800" y="2723650"/>
              <a:ext cx="68200" cy="64000"/>
            </a:xfrm>
            <a:custGeom>
              <a:avLst/>
              <a:gdLst/>
              <a:ahLst/>
              <a:cxnLst/>
              <a:rect l="0" t="0" r="0" b="0"/>
              <a:pathLst>
                <a:path w="2728" h="2560" extrusionOk="0">
                  <a:moveTo>
                    <a:pt x="2189" y="135"/>
                  </a:moveTo>
                  <a:lnTo>
                    <a:pt x="2357" y="203"/>
                  </a:lnTo>
                  <a:lnTo>
                    <a:pt x="2458" y="236"/>
                  </a:lnTo>
                  <a:lnTo>
                    <a:pt x="2525" y="304"/>
                  </a:lnTo>
                  <a:lnTo>
                    <a:pt x="2559" y="405"/>
                  </a:lnTo>
                  <a:lnTo>
                    <a:pt x="2593" y="506"/>
                  </a:lnTo>
                  <a:lnTo>
                    <a:pt x="2593" y="741"/>
                  </a:lnTo>
                  <a:lnTo>
                    <a:pt x="2559" y="943"/>
                  </a:lnTo>
                  <a:lnTo>
                    <a:pt x="2525" y="1314"/>
                  </a:lnTo>
                  <a:lnTo>
                    <a:pt x="2458" y="1718"/>
                  </a:lnTo>
                  <a:lnTo>
                    <a:pt x="2458" y="1920"/>
                  </a:lnTo>
                  <a:lnTo>
                    <a:pt x="2424" y="2156"/>
                  </a:lnTo>
                  <a:lnTo>
                    <a:pt x="2391" y="2257"/>
                  </a:lnTo>
                  <a:lnTo>
                    <a:pt x="2357" y="2324"/>
                  </a:lnTo>
                  <a:lnTo>
                    <a:pt x="2256" y="2391"/>
                  </a:lnTo>
                  <a:lnTo>
                    <a:pt x="2121" y="2391"/>
                  </a:lnTo>
                  <a:lnTo>
                    <a:pt x="1212" y="2324"/>
                  </a:lnTo>
                  <a:lnTo>
                    <a:pt x="303" y="2324"/>
                  </a:lnTo>
                  <a:lnTo>
                    <a:pt x="269" y="1920"/>
                  </a:lnTo>
                  <a:lnTo>
                    <a:pt x="236" y="1550"/>
                  </a:lnTo>
                  <a:lnTo>
                    <a:pt x="168" y="1145"/>
                  </a:lnTo>
                  <a:lnTo>
                    <a:pt x="168" y="741"/>
                  </a:lnTo>
                  <a:lnTo>
                    <a:pt x="168" y="304"/>
                  </a:lnTo>
                  <a:lnTo>
                    <a:pt x="168" y="203"/>
                  </a:lnTo>
                  <a:lnTo>
                    <a:pt x="505" y="169"/>
                  </a:lnTo>
                  <a:lnTo>
                    <a:pt x="875" y="135"/>
                  </a:lnTo>
                  <a:close/>
                  <a:moveTo>
                    <a:pt x="1582" y="1"/>
                  </a:moveTo>
                  <a:lnTo>
                    <a:pt x="1145" y="34"/>
                  </a:lnTo>
                  <a:lnTo>
                    <a:pt x="370" y="34"/>
                  </a:lnTo>
                  <a:lnTo>
                    <a:pt x="101" y="68"/>
                  </a:lnTo>
                  <a:lnTo>
                    <a:pt x="67" y="102"/>
                  </a:lnTo>
                  <a:lnTo>
                    <a:pt x="67" y="135"/>
                  </a:lnTo>
                  <a:lnTo>
                    <a:pt x="34" y="270"/>
                  </a:lnTo>
                  <a:lnTo>
                    <a:pt x="0" y="438"/>
                  </a:lnTo>
                  <a:lnTo>
                    <a:pt x="34" y="741"/>
                  </a:lnTo>
                  <a:lnTo>
                    <a:pt x="34" y="1179"/>
                  </a:lnTo>
                  <a:lnTo>
                    <a:pt x="101" y="1583"/>
                  </a:lnTo>
                  <a:lnTo>
                    <a:pt x="135" y="1987"/>
                  </a:lnTo>
                  <a:lnTo>
                    <a:pt x="168" y="2425"/>
                  </a:lnTo>
                  <a:lnTo>
                    <a:pt x="202" y="2459"/>
                  </a:lnTo>
                  <a:lnTo>
                    <a:pt x="236" y="2492"/>
                  </a:lnTo>
                  <a:lnTo>
                    <a:pt x="606" y="2459"/>
                  </a:lnTo>
                  <a:lnTo>
                    <a:pt x="943" y="2459"/>
                  </a:lnTo>
                  <a:lnTo>
                    <a:pt x="1650" y="2492"/>
                  </a:lnTo>
                  <a:lnTo>
                    <a:pt x="2054" y="2560"/>
                  </a:lnTo>
                  <a:lnTo>
                    <a:pt x="2256" y="2560"/>
                  </a:lnTo>
                  <a:lnTo>
                    <a:pt x="2323" y="2526"/>
                  </a:lnTo>
                  <a:lnTo>
                    <a:pt x="2424" y="2492"/>
                  </a:lnTo>
                  <a:lnTo>
                    <a:pt x="2492" y="2425"/>
                  </a:lnTo>
                  <a:lnTo>
                    <a:pt x="2525" y="2358"/>
                  </a:lnTo>
                  <a:lnTo>
                    <a:pt x="2593" y="2189"/>
                  </a:lnTo>
                  <a:lnTo>
                    <a:pt x="2593" y="1853"/>
                  </a:lnTo>
                  <a:lnTo>
                    <a:pt x="2660" y="1348"/>
                  </a:lnTo>
                  <a:lnTo>
                    <a:pt x="2727" y="842"/>
                  </a:lnTo>
                  <a:lnTo>
                    <a:pt x="2727" y="506"/>
                  </a:lnTo>
                  <a:lnTo>
                    <a:pt x="2694" y="337"/>
                  </a:lnTo>
                  <a:lnTo>
                    <a:pt x="2626" y="203"/>
                  </a:lnTo>
                  <a:lnTo>
                    <a:pt x="2492" y="102"/>
                  </a:lnTo>
                  <a:lnTo>
                    <a:pt x="2323" y="34"/>
                  </a:lnTo>
                  <a:lnTo>
                    <a:pt x="2189"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5" name="Shape 1565"/>
            <p:cNvSpPr/>
            <p:nvPr/>
          </p:nvSpPr>
          <p:spPr>
            <a:xfrm>
              <a:off x="1839575" y="2762375"/>
              <a:ext cx="14325" cy="16025"/>
            </a:xfrm>
            <a:custGeom>
              <a:avLst/>
              <a:gdLst/>
              <a:ahLst/>
              <a:cxnLst/>
              <a:rect l="0" t="0" r="0" b="0"/>
              <a:pathLst>
                <a:path w="573" h="641" extrusionOk="0">
                  <a:moveTo>
                    <a:pt x="337" y="1"/>
                  </a:moveTo>
                  <a:lnTo>
                    <a:pt x="269" y="68"/>
                  </a:lnTo>
                  <a:lnTo>
                    <a:pt x="202" y="135"/>
                  </a:lnTo>
                  <a:lnTo>
                    <a:pt x="34" y="337"/>
                  </a:lnTo>
                  <a:lnTo>
                    <a:pt x="0" y="371"/>
                  </a:lnTo>
                  <a:lnTo>
                    <a:pt x="0" y="405"/>
                  </a:lnTo>
                  <a:lnTo>
                    <a:pt x="34" y="438"/>
                  </a:lnTo>
                  <a:lnTo>
                    <a:pt x="236" y="438"/>
                  </a:lnTo>
                  <a:lnTo>
                    <a:pt x="404" y="405"/>
                  </a:lnTo>
                  <a:lnTo>
                    <a:pt x="404" y="573"/>
                  </a:lnTo>
                  <a:lnTo>
                    <a:pt x="404" y="607"/>
                  </a:lnTo>
                  <a:lnTo>
                    <a:pt x="438" y="640"/>
                  </a:lnTo>
                  <a:lnTo>
                    <a:pt x="471" y="640"/>
                  </a:lnTo>
                  <a:lnTo>
                    <a:pt x="505" y="607"/>
                  </a:lnTo>
                  <a:lnTo>
                    <a:pt x="505" y="573"/>
                  </a:lnTo>
                  <a:lnTo>
                    <a:pt x="572" y="573"/>
                  </a:lnTo>
                  <a:lnTo>
                    <a:pt x="539" y="506"/>
                  </a:lnTo>
                  <a:lnTo>
                    <a:pt x="572" y="304"/>
                  </a:lnTo>
                  <a:lnTo>
                    <a:pt x="572" y="270"/>
                  </a:lnTo>
                  <a:lnTo>
                    <a:pt x="539" y="236"/>
                  </a:lnTo>
                  <a:lnTo>
                    <a:pt x="505" y="203"/>
                  </a:lnTo>
                  <a:lnTo>
                    <a:pt x="471" y="236"/>
                  </a:lnTo>
                  <a:lnTo>
                    <a:pt x="337" y="304"/>
                  </a:lnTo>
                  <a:lnTo>
                    <a:pt x="168" y="304"/>
                  </a:lnTo>
                  <a:lnTo>
                    <a:pt x="337" y="135"/>
                  </a:lnTo>
                  <a:lnTo>
                    <a:pt x="370" y="68"/>
                  </a:lnTo>
                  <a:lnTo>
                    <a:pt x="37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6" name="Shape 1566"/>
            <p:cNvSpPr/>
            <p:nvPr/>
          </p:nvSpPr>
          <p:spPr>
            <a:xfrm>
              <a:off x="1919525" y="2800250"/>
              <a:ext cx="4225" cy="23600"/>
            </a:xfrm>
            <a:custGeom>
              <a:avLst/>
              <a:gdLst/>
              <a:ahLst/>
              <a:cxnLst/>
              <a:rect l="0" t="0" r="0" b="0"/>
              <a:pathLst>
                <a:path w="169" h="944" extrusionOk="0">
                  <a:moveTo>
                    <a:pt x="102" y="1"/>
                  </a:moveTo>
                  <a:lnTo>
                    <a:pt x="68" y="34"/>
                  </a:lnTo>
                  <a:lnTo>
                    <a:pt x="34" y="270"/>
                  </a:lnTo>
                  <a:lnTo>
                    <a:pt x="1" y="472"/>
                  </a:lnTo>
                  <a:lnTo>
                    <a:pt x="1" y="943"/>
                  </a:lnTo>
                  <a:lnTo>
                    <a:pt x="135" y="943"/>
                  </a:lnTo>
                  <a:lnTo>
                    <a:pt x="135" y="506"/>
                  </a:lnTo>
                  <a:lnTo>
                    <a:pt x="169" y="68"/>
                  </a:lnTo>
                  <a:lnTo>
                    <a:pt x="135" y="34"/>
                  </a:lnTo>
                  <a:lnTo>
                    <a:pt x="13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7" name="Shape 1567"/>
            <p:cNvSpPr/>
            <p:nvPr/>
          </p:nvSpPr>
          <p:spPr>
            <a:xfrm>
              <a:off x="1775600" y="2796875"/>
              <a:ext cx="64825" cy="26975"/>
            </a:xfrm>
            <a:custGeom>
              <a:avLst/>
              <a:gdLst/>
              <a:ahLst/>
              <a:cxnLst/>
              <a:rect l="0" t="0" r="0" b="0"/>
              <a:pathLst>
                <a:path w="2593" h="1079" extrusionOk="0">
                  <a:moveTo>
                    <a:pt x="438" y="1"/>
                  </a:moveTo>
                  <a:lnTo>
                    <a:pt x="68" y="68"/>
                  </a:lnTo>
                  <a:lnTo>
                    <a:pt x="34" y="102"/>
                  </a:lnTo>
                  <a:lnTo>
                    <a:pt x="34" y="136"/>
                  </a:lnTo>
                  <a:lnTo>
                    <a:pt x="34" y="169"/>
                  </a:lnTo>
                  <a:lnTo>
                    <a:pt x="0" y="1078"/>
                  </a:lnTo>
                  <a:lnTo>
                    <a:pt x="101" y="1078"/>
                  </a:lnTo>
                  <a:lnTo>
                    <a:pt x="135" y="641"/>
                  </a:lnTo>
                  <a:lnTo>
                    <a:pt x="135" y="203"/>
                  </a:lnTo>
                  <a:lnTo>
                    <a:pt x="371" y="136"/>
                  </a:lnTo>
                  <a:lnTo>
                    <a:pt x="606" y="102"/>
                  </a:lnTo>
                  <a:lnTo>
                    <a:pt x="1111" y="136"/>
                  </a:lnTo>
                  <a:lnTo>
                    <a:pt x="1616" y="169"/>
                  </a:lnTo>
                  <a:lnTo>
                    <a:pt x="2121" y="203"/>
                  </a:lnTo>
                  <a:lnTo>
                    <a:pt x="2256" y="237"/>
                  </a:lnTo>
                  <a:lnTo>
                    <a:pt x="2357" y="270"/>
                  </a:lnTo>
                  <a:lnTo>
                    <a:pt x="2391" y="371"/>
                  </a:lnTo>
                  <a:lnTo>
                    <a:pt x="2424" y="472"/>
                  </a:lnTo>
                  <a:lnTo>
                    <a:pt x="2458" y="708"/>
                  </a:lnTo>
                  <a:lnTo>
                    <a:pt x="2458" y="944"/>
                  </a:lnTo>
                  <a:lnTo>
                    <a:pt x="2458" y="1078"/>
                  </a:lnTo>
                  <a:lnTo>
                    <a:pt x="2559" y="1078"/>
                  </a:lnTo>
                  <a:lnTo>
                    <a:pt x="2559" y="1045"/>
                  </a:lnTo>
                  <a:lnTo>
                    <a:pt x="2593" y="573"/>
                  </a:lnTo>
                  <a:lnTo>
                    <a:pt x="2559" y="371"/>
                  </a:lnTo>
                  <a:lnTo>
                    <a:pt x="2525" y="237"/>
                  </a:lnTo>
                  <a:lnTo>
                    <a:pt x="2458" y="169"/>
                  </a:lnTo>
                  <a:lnTo>
                    <a:pt x="2357" y="102"/>
                  </a:lnTo>
                  <a:lnTo>
                    <a:pt x="2256" y="68"/>
                  </a:lnTo>
                  <a:lnTo>
                    <a:pt x="1987" y="35"/>
                  </a:lnTo>
                  <a:lnTo>
                    <a:pt x="1482" y="35"/>
                  </a:lnTo>
                  <a:lnTo>
                    <a:pt x="77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8" name="Shape 1568"/>
            <p:cNvSpPr/>
            <p:nvPr/>
          </p:nvSpPr>
          <p:spPr>
            <a:xfrm>
              <a:off x="528200" y="2421475"/>
              <a:ext cx="15175" cy="10125"/>
            </a:xfrm>
            <a:custGeom>
              <a:avLst/>
              <a:gdLst/>
              <a:ahLst/>
              <a:cxnLst/>
              <a:rect l="0" t="0" r="0" b="0"/>
              <a:pathLst>
                <a:path w="607" h="405" extrusionOk="0">
                  <a:moveTo>
                    <a:pt x="337" y="1"/>
                  </a:moveTo>
                  <a:lnTo>
                    <a:pt x="202" y="102"/>
                  </a:lnTo>
                  <a:lnTo>
                    <a:pt x="68" y="203"/>
                  </a:lnTo>
                  <a:lnTo>
                    <a:pt x="0" y="371"/>
                  </a:lnTo>
                  <a:lnTo>
                    <a:pt x="0" y="405"/>
                  </a:lnTo>
                  <a:lnTo>
                    <a:pt x="34" y="405"/>
                  </a:lnTo>
                  <a:lnTo>
                    <a:pt x="303" y="304"/>
                  </a:lnTo>
                  <a:lnTo>
                    <a:pt x="438" y="237"/>
                  </a:lnTo>
                  <a:lnTo>
                    <a:pt x="539" y="203"/>
                  </a:lnTo>
                  <a:lnTo>
                    <a:pt x="573" y="136"/>
                  </a:lnTo>
                  <a:lnTo>
                    <a:pt x="606" y="102"/>
                  </a:lnTo>
                  <a:lnTo>
                    <a:pt x="573" y="35"/>
                  </a:lnTo>
                  <a:lnTo>
                    <a:pt x="50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69" name="Shape 1569"/>
            <p:cNvSpPr/>
            <p:nvPr/>
          </p:nvSpPr>
          <p:spPr>
            <a:xfrm>
              <a:off x="1885850" y="2721975"/>
              <a:ext cx="63150" cy="68200"/>
            </a:xfrm>
            <a:custGeom>
              <a:avLst/>
              <a:gdLst/>
              <a:ahLst/>
              <a:cxnLst/>
              <a:rect l="0" t="0" r="0" b="0"/>
              <a:pathLst>
                <a:path w="2526" h="2728" extrusionOk="0">
                  <a:moveTo>
                    <a:pt x="439" y="135"/>
                  </a:moveTo>
                  <a:lnTo>
                    <a:pt x="708" y="169"/>
                  </a:lnTo>
                  <a:lnTo>
                    <a:pt x="1516" y="202"/>
                  </a:lnTo>
                  <a:lnTo>
                    <a:pt x="2189" y="202"/>
                  </a:lnTo>
                  <a:lnTo>
                    <a:pt x="2257" y="236"/>
                  </a:lnTo>
                  <a:lnTo>
                    <a:pt x="2290" y="270"/>
                  </a:lnTo>
                  <a:lnTo>
                    <a:pt x="2358" y="404"/>
                  </a:lnTo>
                  <a:lnTo>
                    <a:pt x="2391" y="606"/>
                  </a:lnTo>
                  <a:lnTo>
                    <a:pt x="2391" y="808"/>
                  </a:lnTo>
                  <a:lnTo>
                    <a:pt x="2358" y="1280"/>
                  </a:lnTo>
                  <a:lnTo>
                    <a:pt x="2358" y="1583"/>
                  </a:lnTo>
                  <a:lnTo>
                    <a:pt x="2324" y="1987"/>
                  </a:lnTo>
                  <a:lnTo>
                    <a:pt x="2290" y="2189"/>
                  </a:lnTo>
                  <a:lnTo>
                    <a:pt x="2189" y="2391"/>
                  </a:lnTo>
                  <a:lnTo>
                    <a:pt x="2156" y="2458"/>
                  </a:lnTo>
                  <a:lnTo>
                    <a:pt x="2122" y="2492"/>
                  </a:lnTo>
                  <a:lnTo>
                    <a:pt x="1987" y="2526"/>
                  </a:lnTo>
                  <a:lnTo>
                    <a:pt x="1684" y="2559"/>
                  </a:lnTo>
                  <a:lnTo>
                    <a:pt x="1112" y="2559"/>
                  </a:lnTo>
                  <a:lnTo>
                    <a:pt x="843" y="2526"/>
                  </a:lnTo>
                  <a:lnTo>
                    <a:pt x="540" y="2458"/>
                  </a:lnTo>
                  <a:lnTo>
                    <a:pt x="405" y="2391"/>
                  </a:lnTo>
                  <a:lnTo>
                    <a:pt x="304" y="2324"/>
                  </a:lnTo>
                  <a:lnTo>
                    <a:pt x="237" y="2189"/>
                  </a:lnTo>
                  <a:lnTo>
                    <a:pt x="203" y="2054"/>
                  </a:lnTo>
                  <a:lnTo>
                    <a:pt x="203" y="1718"/>
                  </a:lnTo>
                  <a:lnTo>
                    <a:pt x="237" y="1415"/>
                  </a:lnTo>
                  <a:lnTo>
                    <a:pt x="270" y="1111"/>
                  </a:lnTo>
                  <a:lnTo>
                    <a:pt x="237" y="775"/>
                  </a:lnTo>
                  <a:lnTo>
                    <a:pt x="169" y="135"/>
                  </a:lnTo>
                  <a:close/>
                  <a:moveTo>
                    <a:pt x="102" y="0"/>
                  </a:moveTo>
                  <a:lnTo>
                    <a:pt x="35" y="68"/>
                  </a:lnTo>
                  <a:lnTo>
                    <a:pt x="1" y="101"/>
                  </a:lnTo>
                  <a:lnTo>
                    <a:pt x="1" y="135"/>
                  </a:lnTo>
                  <a:lnTo>
                    <a:pt x="35" y="169"/>
                  </a:lnTo>
                  <a:lnTo>
                    <a:pt x="102" y="202"/>
                  </a:lnTo>
                  <a:lnTo>
                    <a:pt x="68" y="404"/>
                  </a:lnTo>
                  <a:lnTo>
                    <a:pt x="68" y="573"/>
                  </a:lnTo>
                  <a:lnTo>
                    <a:pt x="102" y="977"/>
                  </a:lnTo>
                  <a:lnTo>
                    <a:pt x="102" y="1381"/>
                  </a:lnTo>
                  <a:lnTo>
                    <a:pt x="68" y="1751"/>
                  </a:lnTo>
                  <a:lnTo>
                    <a:pt x="35" y="2054"/>
                  </a:lnTo>
                  <a:lnTo>
                    <a:pt x="68" y="2189"/>
                  </a:lnTo>
                  <a:lnTo>
                    <a:pt x="102" y="2290"/>
                  </a:lnTo>
                  <a:lnTo>
                    <a:pt x="169" y="2391"/>
                  </a:lnTo>
                  <a:lnTo>
                    <a:pt x="270" y="2492"/>
                  </a:lnTo>
                  <a:lnTo>
                    <a:pt x="371" y="2559"/>
                  </a:lnTo>
                  <a:lnTo>
                    <a:pt x="506" y="2627"/>
                  </a:lnTo>
                  <a:lnTo>
                    <a:pt x="876" y="2694"/>
                  </a:lnTo>
                  <a:lnTo>
                    <a:pt x="1213" y="2728"/>
                  </a:lnTo>
                  <a:lnTo>
                    <a:pt x="1583" y="2728"/>
                  </a:lnTo>
                  <a:lnTo>
                    <a:pt x="1954" y="2660"/>
                  </a:lnTo>
                  <a:lnTo>
                    <a:pt x="2088" y="2660"/>
                  </a:lnTo>
                  <a:lnTo>
                    <a:pt x="2189" y="2593"/>
                  </a:lnTo>
                  <a:lnTo>
                    <a:pt x="2290" y="2526"/>
                  </a:lnTo>
                  <a:lnTo>
                    <a:pt x="2358" y="2425"/>
                  </a:lnTo>
                  <a:lnTo>
                    <a:pt x="2459" y="2223"/>
                  </a:lnTo>
                  <a:lnTo>
                    <a:pt x="2492" y="1953"/>
                  </a:lnTo>
                  <a:lnTo>
                    <a:pt x="2526" y="1684"/>
                  </a:lnTo>
                  <a:lnTo>
                    <a:pt x="2526" y="1448"/>
                  </a:lnTo>
                  <a:lnTo>
                    <a:pt x="2526" y="977"/>
                  </a:lnTo>
                  <a:lnTo>
                    <a:pt x="2526" y="606"/>
                  </a:lnTo>
                  <a:lnTo>
                    <a:pt x="2526" y="404"/>
                  </a:lnTo>
                  <a:lnTo>
                    <a:pt x="2459" y="236"/>
                  </a:lnTo>
                  <a:lnTo>
                    <a:pt x="2391" y="135"/>
                  </a:lnTo>
                  <a:lnTo>
                    <a:pt x="2324" y="101"/>
                  </a:lnTo>
                  <a:lnTo>
                    <a:pt x="2223" y="68"/>
                  </a:lnTo>
                  <a:lnTo>
                    <a:pt x="2122" y="34"/>
                  </a:lnTo>
                  <a:lnTo>
                    <a:pt x="1718" y="34"/>
                  </a:lnTo>
                  <a:lnTo>
                    <a:pt x="57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0" name="Shape 1570"/>
            <p:cNvSpPr/>
            <p:nvPr/>
          </p:nvSpPr>
          <p:spPr>
            <a:xfrm>
              <a:off x="1984350" y="2761525"/>
              <a:ext cx="14325" cy="15175"/>
            </a:xfrm>
            <a:custGeom>
              <a:avLst/>
              <a:gdLst/>
              <a:ahLst/>
              <a:cxnLst/>
              <a:rect l="0" t="0" r="0" b="0"/>
              <a:pathLst>
                <a:path w="573" h="607" extrusionOk="0">
                  <a:moveTo>
                    <a:pt x="370" y="371"/>
                  </a:moveTo>
                  <a:lnTo>
                    <a:pt x="438" y="405"/>
                  </a:lnTo>
                  <a:lnTo>
                    <a:pt x="438" y="439"/>
                  </a:lnTo>
                  <a:lnTo>
                    <a:pt x="370" y="472"/>
                  </a:lnTo>
                  <a:lnTo>
                    <a:pt x="303" y="472"/>
                  </a:lnTo>
                  <a:lnTo>
                    <a:pt x="236" y="439"/>
                  </a:lnTo>
                  <a:lnTo>
                    <a:pt x="202" y="439"/>
                  </a:lnTo>
                  <a:lnTo>
                    <a:pt x="337" y="371"/>
                  </a:lnTo>
                  <a:close/>
                  <a:moveTo>
                    <a:pt x="337" y="1"/>
                  </a:moveTo>
                  <a:lnTo>
                    <a:pt x="168" y="68"/>
                  </a:lnTo>
                  <a:lnTo>
                    <a:pt x="67" y="203"/>
                  </a:lnTo>
                  <a:lnTo>
                    <a:pt x="0" y="270"/>
                  </a:lnTo>
                  <a:lnTo>
                    <a:pt x="0" y="338"/>
                  </a:lnTo>
                  <a:lnTo>
                    <a:pt x="0" y="405"/>
                  </a:lnTo>
                  <a:lnTo>
                    <a:pt x="34" y="439"/>
                  </a:lnTo>
                  <a:lnTo>
                    <a:pt x="0" y="472"/>
                  </a:lnTo>
                  <a:lnTo>
                    <a:pt x="0" y="506"/>
                  </a:lnTo>
                  <a:lnTo>
                    <a:pt x="34" y="540"/>
                  </a:lnTo>
                  <a:lnTo>
                    <a:pt x="67" y="573"/>
                  </a:lnTo>
                  <a:lnTo>
                    <a:pt x="135" y="540"/>
                  </a:lnTo>
                  <a:lnTo>
                    <a:pt x="236" y="607"/>
                  </a:lnTo>
                  <a:lnTo>
                    <a:pt x="438" y="607"/>
                  </a:lnTo>
                  <a:lnTo>
                    <a:pt x="505" y="573"/>
                  </a:lnTo>
                  <a:lnTo>
                    <a:pt x="572" y="506"/>
                  </a:lnTo>
                  <a:lnTo>
                    <a:pt x="572" y="439"/>
                  </a:lnTo>
                  <a:lnTo>
                    <a:pt x="572" y="371"/>
                  </a:lnTo>
                  <a:lnTo>
                    <a:pt x="539" y="304"/>
                  </a:lnTo>
                  <a:lnTo>
                    <a:pt x="438" y="270"/>
                  </a:lnTo>
                  <a:lnTo>
                    <a:pt x="337" y="237"/>
                  </a:lnTo>
                  <a:lnTo>
                    <a:pt x="236" y="270"/>
                  </a:lnTo>
                  <a:lnTo>
                    <a:pt x="135" y="338"/>
                  </a:lnTo>
                  <a:lnTo>
                    <a:pt x="135" y="270"/>
                  </a:lnTo>
                  <a:lnTo>
                    <a:pt x="202" y="203"/>
                  </a:lnTo>
                  <a:lnTo>
                    <a:pt x="269" y="136"/>
                  </a:lnTo>
                  <a:lnTo>
                    <a:pt x="370" y="102"/>
                  </a:lnTo>
                  <a:lnTo>
                    <a:pt x="471" y="102"/>
                  </a:lnTo>
                  <a:lnTo>
                    <a:pt x="505" y="68"/>
                  </a:lnTo>
                  <a:lnTo>
                    <a:pt x="471"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1" name="Shape 1571"/>
            <p:cNvSpPr/>
            <p:nvPr/>
          </p:nvSpPr>
          <p:spPr>
            <a:xfrm>
              <a:off x="1973400" y="2674850"/>
              <a:ext cx="68200" cy="42100"/>
            </a:xfrm>
            <a:custGeom>
              <a:avLst/>
              <a:gdLst/>
              <a:ahLst/>
              <a:cxnLst/>
              <a:rect l="0" t="0" r="0" b="0"/>
              <a:pathLst>
                <a:path w="2728" h="1684" extrusionOk="0">
                  <a:moveTo>
                    <a:pt x="236" y="135"/>
                  </a:moveTo>
                  <a:lnTo>
                    <a:pt x="640" y="168"/>
                  </a:lnTo>
                  <a:lnTo>
                    <a:pt x="1785" y="202"/>
                  </a:lnTo>
                  <a:lnTo>
                    <a:pt x="2189" y="202"/>
                  </a:lnTo>
                  <a:lnTo>
                    <a:pt x="2391" y="236"/>
                  </a:lnTo>
                  <a:lnTo>
                    <a:pt x="2492" y="236"/>
                  </a:lnTo>
                  <a:lnTo>
                    <a:pt x="2559" y="269"/>
                  </a:lnTo>
                  <a:lnTo>
                    <a:pt x="2593" y="404"/>
                  </a:lnTo>
                  <a:lnTo>
                    <a:pt x="2593" y="539"/>
                  </a:lnTo>
                  <a:lnTo>
                    <a:pt x="2593" y="808"/>
                  </a:lnTo>
                  <a:lnTo>
                    <a:pt x="2593" y="1414"/>
                  </a:lnTo>
                  <a:lnTo>
                    <a:pt x="2559" y="1448"/>
                  </a:lnTo>
                  <a:lnTo>
                    <a:pt x="2492" y="1515"/>
                  </a:lnTo>
                  <a:lnTo>
                    <a:pt x="2290" y="1549"/>
                  </a:lnTo>
                  <a:lnTo>
                    <a:pt x="1616" y="1549"/>
                  </a:lnTo>
                  <a:lnTo>
                    <a:pt x="909" y="1481"/>
                  </a:lnTo>
                  <a:lnTo>
                    <a:pt x="472" y="1448"/>
                  </a:lnTo>
                  <a:lnTo>
                    <a:pt x="371" y="1414"/>
                  </a:lnTo>
                  <a:lnTo>
                    <a:pt x="303" y="1313"/>
                  </a:lnTo>
                  <a:lnTo>
                    <a:pt x="236" y="1178"/>
                  </a:lnTo>
                  <a:lnTo>
                    <a:pt x="236" y="1044"/>
                  </a:lnTo>
                  <a:lnTo>
                    <a:pt x="202" y="707"/>
                  </a:lnTo>
                  <a:lnTo>
                    <a:pt x="202" y="438"/>
                  </a:lnTo>
                  <a:lnTo>
                    <a:pt x="236" y="303"/>
                  </a:lnTo>
                  <a:lnTo>
                    <a:pt x="202" y="135"/>
                  </a:lnTo>
                  <a:close/>
                  <a:moveTo>
                    <a:pt x="236" y="0"/>
                  </a:moveTo>
                  <a:lnTo>
                    <a:pt x="34" y="34"/>
                  </a:lnTo>
                  <a:lnTo>
                    <a:pt x="0" y="67"/>
                  </a:lnTo>
                  <a:lnTo>
                    <a:pt x="0" y="101"/>
                  </a:lnTo>
                  <a:lnTo>
                    <a:pt x="0" y="135"/>
                  </a:lnTo>
                  <a:lnTo>
                    <a:pt x="34" y="168"/>
                  </a:lnTo>
                  <a:lnTo>
                    <a:pt x="101" y="168"/>
                  </a:lnTo>
                  <a:lnTo>
                    <a:pt x="101" y="202"/>
                  </a:lnTo>
                  <a:lnTo>
                    <a:pt x="101" y="303"/>
                  </a:lnTo>
                  <a:lnTo>
                    <a:pt x="68" y="471"/>
                  </a:lnTo>
                  <a:lnTo>
                    <a:pt x="68" y="673"/>
                  </a:lnTo>
                  <a:lnTo>
                    <a:pt x="101" y="1111"/>
                  </a:lnTo>
                  <a:lnTo>
                    <a:pt x="202" y="1549"/>
                  </a:lnTo>
                  <a:lnTo>
                    <a:pt x="236" y="1582"/>
                  </a:lnTo>
                  <a:lnTo>
                    <a:pt x="573" y="1582"/>
                  </a:lnTo>
                  <a:lnTo>
                    <a:pt x="876" y="1616"/>
                  </a:lnTo>
                  <a:lnTo>
                    <a:pt x="1482" y="1683"/>
                  </a:lnTo>
                  <a:lnTo>
                    <a:pt x="2357" y="1683"/>
                  </a:lnTo>
                  <a:lnTo>
                    <a:pt x="2660" y="1616"/>
                  </a:lnTo>
                  <a:lnTo>
                    <a:pt x="2694" y="1582"/>
                  </a:lnTo>
                  <a:lnTo>
                    <a:pt x="2727" y="1549"/>
                  </a:lnTo>
                  <a:lnTo>
                    <a:pt x="2727" y="909"/>
                  </a:lnTo>
                  <a:lnTo>
                    <a:pt x="2727" y="572"/>
                  </a:lnTo>
                  <a:lnTo>
                    <a:pt x="2660" y="269"/>
                  </a:lnTo>
                  <a:lnTo>
                    <a:pt x="2626" y="168"/>
                  </a:lnTo>
                  <a:lnTo>
                    <a:pt x="2525" y="135"/>
                  </a:lnTo>
                  <a:lnTo>
                    <a:pt x="2424" y="101"/>
                  </a:lnTo>
                  <a:lnTo>
                    <a:pt x="1650" y="101"/>
                  </a:lnTo>
                  <a:lnTo>
                    <a:pt x="977" y="34"/>
                  </a:lnTo>
                  <a:lnTo>
                    <a:pt x="50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2" name="Shape 1572"/>
            <p:cNvSpPr/>
            <p:nvPr/>
          </p:nvSpPr>
          <p:spPr>
            <a:xfrm>
              <a:off x="1915325" y="2794350"/>
              <a:ext cx="69050" cy="29500"/>
            </a:xfrm>
            <a:custGeom>
              <a:avLst/>
              <a:gdLst/>
              <a:ahLst/>
              <a:cxnLst/>
              <a:rect l="0" t="0" r="0" b="0"/>
              <a:pathLst>
                <a:path w="2762" h="1180" extrusionOk="0">
                  <a:moveTo>
                    <a:pt x="438" y="1"/>
                  </a:moveTo>
                  <a:lnTo>
                    <a:pt x="202" y="68"/>
                  </a:lnTo>
                  <a:lnTo>
                    <a:pt x="101" y="102"/>
                  </a:lnTo>
                  <a:lnTo>
                    <a:pt x="34" y="169"/>
                  </a:lnTo>
                  <a:lnTo>
                    <a:pt x="0" y="237"/>
                  </a:lnTo>
                  <a:lnTo>
                    <a:pt x="34" y="270"/>
                  </a:lnTo>
                  <a:lnTo>
                    <a:pt x="101" y="270"/>
                  </a:lnTo>
                  <a:lnTo>
                    <a:pt x="135" y="237"/>
                  </a:lnTo>
                  <a:lnTo>
                    <a:pt x="202" y="203"/>
                  </a:lnTo>
                  <a:lnTo>
                    <a:pt x="303" y="169"/>
                  </a:lnTo>
                  <a:lnTo>
                    <a:pt x="539" y="136"/>
                  </a:lnTo>
                  <a:lnTo>
                    <a:pt x="977" y="169"/>
                  </a:lnTo>
                  <a:lnTo>
                    <a:pt x="1919" y="203"/>
                  </a:lnTo>
                  <a:lnTo>
                    <a:pt x="2256" y="237"/>
                  </a:lnTo>
                  <a:lnTo>
                    <a:pt x="2391" y="270"/>
                  </a:lnTo>
                  <a:lnTo>
                    <a:pt x="2525" y="338"/>
                  </a:lnTo>
                  <a:lnTo>
                    <a:pt x="2593" y="371"/>
                  </a:lnTo>
                  <a:lnTo>
                    <a:pt x="2626" y="439"/>
                  </a:lnTo>
                  <a:lnTo>
                    <a:pt x="2660" y="607"/>
                  </a:lnTo>
                  <a:lnTo>
                    <a:pt x="2626" y="910"/>
                  </a:lnTo>
                  <a:lnTo>
                    <a:pt x="2660" y="1179"/>
                  </a:lnTo>
                  <a:lnTo>
                    <a:pt x="2761" y="1179"/>
                  </a:lnTo>
                  <a:lnTo>
                    <a:pt x="2761" y="708"/>
                  </a:lnTo>
                  <a:lnTo>
                    <a:pt x="2761" y="439"/>
                  </a:lnTo>
                  <a:lnTo>
                    <a:pt x="2727" y="371"/>
                  </a:lnTo>
                  <a:lnTo>
                    <a:pt x="2660" y="270"/>
                  </a:lnTo>
                  <a:lnTo>
                    <a:pt x="2593" y="237"/>
                  </a:lnTo>
                  <a:lnTo>
                    <a:pt x="2525" y="169"/>
                  </a:lnTo>
                  <a:lnTo>
                    <a:pt x="2256" y="102"/>
                  </a:lnTo>
                  <a:lnTo>
                    <a:pt x="1919" y="68"/>
                  </a:lnTo>
                  <a:lnTo>
                    <a:pt x="1583" y="68"/>
                  </a:lnTo>
                  <a:lnTo>
                    <a:pt x="909" y="35"/>
                  </a:lnTo>
                  <a:lnTo>
                    <a:pt x="67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3" name="Shape 1573"/>
            <p:cNvSpPr/>
            <p:nvPr/>
          </p:nvSpPr>
          <p:spPr>
            <a:xfrm>
              <a:off x="2033150" y="2721975"/>
              <a:ext cx="65675" cy="66525"/>
            </a:xfrm>
            <a:custGeom>
              <a:avLst/>
              <a:gdLst/>
              <a:ahLst/>
              <a:cxnLst/>
              <a:rect l="0" t="0" r="0" b="0"/>
              <a:pathLst>
                <a:path w="2627" h="2661" extrusionOk="0">
                  <a:moveTo>
                    <a:pt x="2122" y="135"/>
                  </a:moveTo>
                  <a:lnTo>
                    <a:pt x="2257" y="169"/>
                  </a:lnTo>
                  <a:lnTo>
                    <a:pt x="2358" y="236"/>
                  </a:lnTo>
                  <a:lnTo>
                    <a:pt x="2425" y="337"/>
                  </a:lnTo>
                  <a:lnTo>
                    <a:pt x="2492" y="539"/>
                  </a:lnTo>
                  <a:lnTo>
                    <a:pt x="2492" y="741"/>
                  </a:lnTo>
                  <a:lnTo>
                    <a:pt x="2492" y="1179"/>
                  </a:lnTo>
                  <a:lnTo>
                    <a:pt x="2425" y="1718"/>
                  </a:lnTo>
                  <a:lnTo>
                    <a:pt x="2391" y="1953"/>
                  </a:lnTo>
                  <a:lnTo>
                    <a:pt x="2290" y="2223"/>
                  </a:lnTo>
                  <a:lnTo>
                    <a:pt x="2223" y="2324"/>
                  </a:lnTo>
                  <a:lnTo>
                    <a:pt x="2156" y="2391"/>
                  </a:lnTo>
                  <a:lnTo>
                    <a:pt x="2021" y="2458"/>
                  </a:lnTo>
                  <a:lnTo>
                    <a:pt x="1920" y="2492"/>
                  </a:lnTo>
                  <a:lnTo>
                    <a:pt x="1381" y="2492"/>
                  </a:lnTo>
                  <a:lnTo>
                    <a:pt x="472" y="2458"/>
                  </a:lnTo>
                  <a:lnTo>
                    <a:pt x="337" y="2425"/>
                  </a:lnTo>
                  <a:lnTo>
                    <a:pt x="236" y="2324"/>
                  </a:lnTo>
                  <a:lnTo>
                    <a:pt x="169" y="2223"/>
                  </a:lnTo>
                  <a:lnTo>
                    <a:pt x="135" y="2088"/>
                  </a:lnTo>
                  <a:lnTo>
                    <a:pt x="135" y="1785"/>
                  </a:lnTo>
                  <a:lnTo>
                    <a:pt x="169" y="1516"/>
                  </a:lnTo>
                  <a:lnTo>
                    <a:pt x="169" y="741"/>
                  </a:lnTo>
                  <a:lnTo>
                    <a:pt x="203" y="472"/>
                  </a:lnTo>
                  <a:lnTo>
                    <a:pt x="169" y="337"/>
                  </a:lnTo>
                  <a:lnTo>
                    <a:pt x="135" y="202"/>
                  </a:lnTo>
                  <a:lnTo>
                    <a:pt x="169" y="202"/>
                  </a:lnTo>
                  <a:lnTo>
                    <a:pt x="472" y="169"/>
                  </a:lnTo>
                  <a:lnTo>
                    <a:pt x="775" y="135"/>
                  </a:lnTo>
                  <a:close/>
                  <a:moveTo>
                    <a:pt x="506" y="0"/>
                  </a:moveTo>
                  <a:lnTo>
                    <a:pt x="135" y="68"/>
                  </a:lnTo>
                  <a:lnTo>
                    <a:pt x="135" y="101"/>
                  </a:lnTo>
                  <a:lnTo>
                    <a:pt x="102" y="101"/>
                  </a:lnTo>
                  <a:lnTo>
                    <a:pt x="68" y="135"/>
                  </a:lnTo>
                  <a:lnTo>
                    <a:pt x="34" y="573"/>
                  </a:lnTo>
                  <a:lnTo>
                    <a:pt x="34" y="1010"/>
                  </a:lnTo>
                  <a:lnTo>
                    <a:pt x="34" y="1852"/>
                  </a:lnTo>
                  <a:lnTo>
                    <a:pt x="1" y="2088"/>
                  </a:lnTo>
                  <a:lnTo>
                    <a:pt x="34" y="2290"/>
                  </a:lnTo>
                  <a:lnTo>
                    <a:pt x="68" y="2357"/>
                  </a:lnTo>
                  <a:lnTo>
                    <a:pt x="102" y="2458"/>
                  </a:lnTo>
                  <a:lnTo>
                    <a:pt x="169" y="2526"/>
                  </a:lnTo>
                  <a:lnTo>
                    <a:pt x="270" y="2559"/>
                  </a:lnTo>
                  <a:lnTo>
                    <a:pt x="573" y="2627"/>
                  </a:lnTo>
                  <a:lnTo>
                    <a:pt x="876" y="2660"/>
                  </a:lnTo>
                  <a:lnTo>
                    <a:pt x="1482" y="2627"/>
                  </a:lnTo>
                  <a:lnTo>
                    <a:pt x="1718" y="2627"/>
                  </a:lnTo>
                  <a:lnTo>
                    <a:pt x="1987" y="2593"/>
                  </a:lnTo>
                  <a:lnTo>
                    <a:pt x="2122" y="2559"/>
                  </a:lnTo>
                  <a:lnTo>
                    <a:pt x="2223" y="2526"/>
                  </a:lnTo>
                  <a:lnTo>
                    <a:pt x="2324" y="2458"/>
                  </a:lnTo>
                  <a:lnTo>
                    <a:pt x="2391" y="2357"/>
                  </a:lnTo>
                  <a:lnTo>
                    <a:pt x="2526" y="2088"/>
                  </a:lnTo>
                  <a:lnTo>
                    <a:pt x="2560" y="1819"/>
                  </a:lnTo>
                  <a:lnTo>
                    <a:pt x="2593" y="1246"/>
                  </a:lnTo>
                  <a:lnTo>
                    <a:pt x="2627" y="707"/>
                  </a:lnTo>
                  <a:lnTo>
                    <a:pt x="2627" y="438"/>
                  </a:lnTo>
                  <a:lnTo>
                    <a:pt x="2593" y="337"/>
                  </a:lnTo>
                  <a:lnTo>
                    <a:pt x="2526" y="202"/>
                  </a:lnTo>
                  <a:lnTo>
                    <a:pt x="2459" y="135"/>
                  </a:lnTo>
                  <a:lnTo>
                    <a:pt x="2358" y="68"/>
                  </a:lnTo>
                  <a:lnTo>
                    <a:pt x="2257" y="34"/>
                  </a:lnTo>
                  <a:lnTo>
                    <a:pt x="215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4" name="Shape 1574"/>
            <p:cNvSpPr/>
            <p:nvPr/>
          </p:nvSpPr>
          <p:spPr>
            <a:xfrm>
              <a:off x="1913625" y="2764050"/>
              <a:ext cx="10125" cy="13500"/>
            </a:xfrm>
            <a:custGeom>
              <a:avLst/>
              <a:gdLst/>
              <a:ahLst/>
              <a:cxnLst/>
              <a:rect l="0" t="0" r="0" b="0"/>
              <a:pathLst>
                <a:path w="405" h="540" extrusionOk="0">
                  <a:moveTo>
                    <a:pt x="1" y="1"/>
                  </a:moveTo>
                  <a:lnTo>
                    <a:pt x="1" y="68"/>
                  </a:lnTo>
                  <a:lnTo>
                    <a:pt x="1" y="169"/>
                  </a:lnTo>
                  <a:lnTo>
                    <a:pt x="35" y="237"/>
                  </a:lnTo>
                  <a:lnTo>
                    <a:pt x="68" y="270"/>
                  </a:lnTo>
                  <a:lnTo>
                    <a:pt x="237" y="270"/>
                  </a:lnTo>
                  <a:lnTo>
                    <a:pt x="270" y="338"/>
                  </a:lnTo>
                  <a:lnTo>
                    <a:pt x="270" y="405"/>
                  </a:lnTo>
                  <a:lnTo>
                    <a:pt x="102" y="405"/>
                  </a:lnTo>
                  <a:lnTo>
                    <a:pt x="68" y="371"/>
                  </a:lnTo>
                  <a:lnTo>
                    <a:pt x="35" y="405"/>
                  </a:lnTo>
                  <a:lnTo>
                    <a:pt x="1" y="439"/>
                  </a:lnTo>
                  <a:lnTo>
                    <a:pt x="1" y="506"/>
                  </a:lnTo>
                  <a:lnTo>
                    <a:pt x="35" y="540"/>
                  </a:lnTo>
                  <a:lnTo>
                    <a:pt x="304" y="540"/>
                  </a:lnTo>
                  <a:lnTo>
                    <a:pt x="338" y="506"/>
                  </a:lnTo>
                  <a:lnTo>
                    <a:pt x="371" y="472"/>
                  </a:lnTo>
                  <a:lnTo>
                    <a:pt x="405" y="371"/>
                  </a:lnTo>
                  <a:lnTo>
                    <a:pt x="405" y="270"/>
                  </a:lnTo>
                  <a:lnTo>
                    <a:pt x="371" y="203"/>
                  </a:lnTo>
                  <a:lnTo>
                    <a:pt x="304" y="169"/>
                  </a:lnTo>
                  <a:lnTo>
                    <a:pt x="237" y="136"/>
                  </a:lnTo>
                  <a:lnTo>
                    <a:pt x="136" y="136"/>
                  </a:lnTo>
                  <a:lnTo>
                    <a:pt x="136" y="102"/>
                  </a:lnTo>
                  <a:lnTo>
                    <a:pt x="237" y="102"/>
                  </a:lnTo>
                  <a:lnTo>
                    <a:pt x="304" y="68"/>
                  </a:lnTo>
                  <a:lnTo>
                    <a:pt x="405" y="35"/>
                  </a:lnTo>
                  <a:lnTo>
                    <a:pt x="40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5" name="Shape 1575"/>
            <p:cNvSpPr/>
            <p:nvPr/>
          </p:nvSpPr>
          <p:spPr>
            <a:xfrm>
              <a:off x="1959075" y="2722825"/>
              <a:ext cx="63175" cy="66500"/>
            </a:xfrm>
            <a:custGeom>
              <a:avLst/>
              <a:gdLst/>
              <a:ahLst/>
              <a:cxnLst/>
              <a:rect l="0" t="0" r="0" b="0"/>
              <a:pathLst>
                <a:path w="2527" h="2660" extrusionOk="0">
                  <a:moveTo>
                    <a:pt x="2122" y="135"/>
                  </a:moveTo>
                  <a:lnTo>
                    <a:pt x="2257" y="202"/>
                  </a:lnTo>
                  <a:lnTo>
                    <a:pt x="2324" y="337"/>
                  </a:lnTo>
                  <a:lnTo>
                    <a:pt x="2391" y="471"/>
                  </a:lnTo>
                  <a:lnTo>
                    <a:pt x="2425" y="673"/>
                  </a:lnTo>
                  <a:lnTo>
                    <a:pt x="2425" y="1044"/>
                  </a:lnTo>
                  <a:lnTo>
                    <a:pt x="2391" y="1347"/>
                  </a:lnTo>
                  <a:lnTo>
                    <a:pt x="2391" y="1818"/>
                  </a:lnTo>
                  <a:lnTo>
                    <a:pt x="2391" y="2054"/>
                  </a:lnTo>
                  <a:lnTo>
                    <a:pt x="2358" y="2290"/>
                  </a:lnTo>
                  <a:lnTo>
                    <a:pt x="2290" y="2424"/>
                  </a:lnTo>
                  <a:lnTo>
                    <a:pt x="2189" y="2492"/>
                  </a:lnTo>
                  <a:lnTo>
                    <a:pt x="1886" y="2492"/>
                  </a:lnTo>
                  <a:lnTo>
                    <a:pt x="1550" y="2458"/>
                  </a:lnTo>
                  <a:lnTo>
                    <a:pt x="1280" y="2424"/>
                  </a:lnTo>
                  <a:lnTo>
                    <a:pt x="674" y="2424"/>
                  </a:lnTo>
                  <a:lnTo>
                    <a:pt x="371" y="2458"/>
                  </a:lnTo>
                  <a:lnTo>
                    <a:pt x="203" y="2424"/>
                  </a:lnTo>
                  <a:lnTo>
                    <a:pt x="136" y="2391"/>
                  </a:lnTo>
                  <a:lnTo>
                    <a:pt x="136" y="2323"/>
                  </a:lnTo>
                  <a:lnTo>
                    <a:pt x="136" y="2054"/>
                  </a:lnTo>
                  <a:lnTo>
                    <a:pt x="136" y="1785"/>
                  </a:lnTo>
                  <a:lnTo>
                    <a:pt x="203" y="1246"/>
                  </a:lnTo>
                  <a:lnTo>
                    <a:pt x="237" y="774"/>
                  </a:lnTo>
                  <a:lnTo>
                    <a:pt x="203" y="269"/>
                  </a:lnTo>
                  <a:lnTo>
                    <a:pt x="472" y="202"/>
                  </a:lnTo>
                  <a:lnTo>
                    <a:pt x="1449" y="202"/>
                  </a:lnTo>
                  <a:lnTo>
                    <a:pt x="1684" y="135"/>
                  </a:lnTo>
                  <a:close/>
                  <a:moveTo>
                    <a:pt x="1684" y="0"/>
                  </a:moveTo>
                  <a:lnTo>
                    <a:pt x="1247" y="67"/>
                  </a:lnTo>
                  <a:lnTo>
                    <a:pt x="472" y="67"/>
                  </a:lnTo>
                  <a:lnTo>
                    <a:pt x="237" y="135"/>
                  </a:lnTo>
                  <a:lnTo>
                    <a:pt x="237" y="101"/>
                  </a:lnTo>
                  <a:lnTo>
                    <a:pt x="203" y="67"/>
                  </a:lnTo>
                  <a:lnTo>
                    <a:pt x="169" y="67"/>
                  </a:lnTo>
                  <a:lnTo>
                    <a:pt x="136" y="101"/>
                  </a:lnTo>
                  <a:lnTo>
                    <a:pt x="102" y="404"/>
                  </a:lnTo>
                  <a:lnTo>
                    <a:pt x="68" y="741"/>
                  </a:lnTo>
                  <a:lnTo>
                    <a:pt x="68" y="1044"/>
                  </a:lnTo>
                  <a:lnTo>
                    <a:pt x="68" y="1347"/>
                  </a:lnTo>
                  <a:lnTo>
                    <a:pt x="1" y="1953"/>
                  </a:lnTo>
                  <a:lnTo>
                    <a:pt x="1" y="2222"/>
                  </a:lnTo>
                  <a:lnTo>
                    <a:pt x="1" y="2525"/>
                  </a:lnTo>
                  <a:lnTo>
                    <a:pt x="35" y="2559"/>
                  </a:lnTo>
                  <a:lnTo>
                    <a:pt x="68" y="2593"/>
                  </a:lnTo>
                  <a:lnTo>
                    <a:pt x="674" y="2593"/>
                  </a:lnTo>
                  <a:lnTo>
                    <a:pt x="1280" y="2559"/>
                  </a:lnTo>
                  <a:lnTo>
                    <a:pt x="1516" y="2593"/>
                  </a:lnTo>
                  <a:lnTo>
                    <a:pt x="1752" y="2626"/>
                  </a:lnTo>
                  <a:lnTo>
                    <a:pt x="1987" y="2660"/>
                  </a:lnTo>
                  <a:lnTo>
                    <a:pt x="2223" y="2660"/>
                  </a:lnTo>
                  <a:lnTo>
                    <a:pt x="2290" y="2626"/>
                  </a:lnTo>
                  <a:lnTo>
                    <a:pt x="2358" y="2593"/>
                  </a:lnTo>
                  <a:lnTo>
                    <a:pt x="2459" y="2458"/>
                  </a:lnTo>
                  <a:lnTo>
                    <a:pt x="2526" y="2290"/>
                  </a:lnTo>
                  <a:lnTo>
                    <a:pt x="2526" y="2088"/>
                  </a:lnTo>
                  <a:lnTo>
                    <a:pt x="2526" y="1650"/>
                  </a:lnTo>
                  <a:lnTo>
                    <a:pt x="2526" y="1347"/>
                  </a:lnTo>
                  <a:lnTo>
                    <a:pt x="2526" y="976"/>
                  </a:lnTo>
                  <a:lnTo>
                    <a:pt x="2526" y="572"/>
                  </a:lnTo>
                  <a:lnTo>
                    <a:pt x="2459" y="370"/>
                  </a:lnTo>
                  <a:lnTo>
                    <a:pt x="2391" y="202"/>
                  </a:lnTo>
                  <a:lnTo>
                    <a:pt x="2257" y="101"/>
                  </a:lnTo>
                  <a:lnTo>
                    <a:pt x="2088"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6" name="Shape 1576"/>
            <p:cNvSpPr/>
            <p:nvPr/>
          </p:nvSpPr>
          <p:spPr>
            <a:xfrm>
              <a:off x="1895950" y="2673150"/>
              <a:ext cx="69900" cy="43800"/>
            </a:xfrm>
            <a:custGeom>
              <a:avLst/>
              <a:gdLst/>
              <a:ahLst/>
              <a:cxnLst/>
              <a:rect l="0" t="0" r="0" b="0"/>
              <a:pathLst>
                <a:path w="2796" h="1752" extrusionOk="0">
                  <a:moveTo>
                    <a:pt x="506" y="102"/>
                  </a:moveTo>
                  <a:lnTo>
                    <a:pt x="910" y="135"/>
                  </a:lnTo>
                  <a:lnTo>
                    <a:pt x="1381" y="169"/>
                  </a:lnTo>
                  <a:lnTo>
                    <a:pt x="1819" y="203"/>
                  </a:lnTo>
                  <a:lnTo>
                    <a:pt x="2156" y="236"/>
                  </a:lnTo>
                  <a:lnTo>
                    <a:pt x="2492" y="236"/>
                  </a:lnTo>
                  <a:lnTo>
                    <a:pt x="2560" y="270"/>
                  </a:lnTo>
                  <a:lnTo>
                    <a:pt x="2593" y="337"/>
                  </a:lnTo>
                  <a:lnTo>
                    <a:pt x="2661" y="607"/>
                  </a:lnTo>
                  <a:lnTo>
                    <a:pt x="2661" y="876"/>
                  </a:lnTo>
                  <a:lnTo>
                    <a:pt x="2661" y="1078"/>
                  </a:lnTo>
                  <a:lnTo>
                    <a:pt x="2661" y="1246"/>
                  </a:lnTo>
                  <a:lnTo>
                    <a:pt x="2627" y="1448"/>
                  </a:lnTo>
                  <a:lnTo>
                    <a:pt x="2593" y="1516"/>
                  </a:lnTo>
                  <a:lnTo>
                    <a:pt x="2560" y="1549"/>
                  </a:lnTo>
                  <a:lnTo>
                    <a:pt x="2425" y="1617"/>
                  </a:lnTo>
                  <a:lnTo>
                    <a:pt x="2156" y="1617"/>
                  </a:lnTo>
                  <a:lnTo>
                    <a:pt x="1718" y="1583"/>
                  </a:lnTo>
                  <a:lnTo>
                    <a:pt x="1482" y="1549"/>
                  </a:lnTo>
                  <a:lnTo>
                    <a:pt x="1280" y="1549"/>
                  </a:lnTo>
                  <a:lnTo>
                    <a:pt x="708" y="1617"/>
                  </a:lnTo>
                  <a:lnTo>
                    <a:pt x="472" y="1583"/>
                  </a:lnTo>
                  <a:lnTo>
                    <a:pt x="405" y="1583"/>
                  </a:lnTo>
                  <a:lnTo>
                    <a:pt x="371" y="1549"/>
                  </a:lnTo>
                  <a:lnTo>
                    <a:pt x="338" y="1482"/>
                  </a:lnTo>
                  <a:lnTo>
                    <a:pt x="304" y="1280"/>
                  </a:lnTo>
                  <a:lnTo>
                    <a:pt x="304" y="741"/>
                  </a:lnTo>
                  <a:lnTo>
                    <a:pt x="304" y="203"/>
                  </a:lnTo>
                  <a:lnTo>
                    <a:pt x="304" y="169"/>
                  </a:lnTo>
                  <a:lnTo>
                    <a:pt x="270" y="135"/>
                  </a:lnTo>
                  <a:lnTo>
                    <a:pt x="506" y="102"/>
                  </a:lnTo>
                  <a:close/>
                  <a:moveTo>
                    <a:pt x="338" y="1"/>
                  </a:moveTo>
                  <a:lnTo>
                    <a:pt x="169" y="34"/>
                  </a:lnTo>
                  <a:lnTo>
                    <a:pt x="35" y="135"/>
                  </a:lnTo>
                  <a:lnTo>
                    <a:pt x="1" y="169"/>
                  </a:lnTo>
                  <a:lnTo>
                    <a:pt x="35" y="203"/>
                  </a:lnTo>
                  <a:lnTo>
                    <a:pt x="68" y="236"/>
                  </a:lnTo>
                  <a:lnTo>
                    <a:pt x="102" y="203"/>
                  </a:lnTo>
                  <a:lnTo>
                    <a:pt x="203" y="169"/>
                  </a:lnTo>
                  <a:lnTo>
                    <a:pt x="237" y="152"/>
                  </a:lnTo>
                  <a:lnTo>
                    <a:pt x="237" y="152"/>
                  </a:lnTo>
                  <a:lnTo>
                    <a:pt x="237" y="169"/>
                  </a:lnTo>
                  <a:lnTo>
                    <a:pt x="169" y="506"/>
                  </a:lnTo>
                  <a:lnTo>
                    <a:pt x="136" y="809"/>
                  </a:lnTo>
                  <a:lnTo>
                    <a:pt x="136" y="1011"/>
                  </a:lnTo>
                  <a:lnTo>
                    <a:pt x="169" y="1213"/>
                  </a:lnTo>
                  <a:lnTo>
                    <a:pt x="169" y="1415"/>
                  </a:lnTo>
                  <a:lnTo>
                    <a:pt x="169" y="1617"/>
                  </a:lnTo>
                  <a:lnTo>
                    <a:pt x="203" y="1684"/>
                  </a:lnTo>
                  <a:lnTo>
                    <a:pt x="237" y="1684"/>
                  </a:lnTo>
                  <a:lnTo>
                    <a:pt x="540" y="1718"/>
                  </a:lnTo>
                  <a:lnTo>
                    <a:pt x="843" y="1718"/>
                  </a:lnTo>
                  <a:lnTo>
                    <a:pt x="1482" y="1684"/>
                  </a:lnTo>
                  <a:lnTo>
                    <a:pt x="1718" y="1718"/>
                  </a:lnTo>
                  <a:lnTo>
                    <a:pt x="1954" y="1751"/>
                  </a:lnTo>
                  <a:lnTo>
                    <a:pt x="2459" y="1751"/>
                  </a:lnTo>
                  <a:lnTo>
                    <a:pt x="2593" y="1684"/>
                  </a:lnTo>
                  <a:lnTo>
                    <a:pt x="2728" y="1583"/>
                  </a:lnTo>
                  <a:lnTo>
                    <a:pt x="2762" y="1415"/>
                  </a:lnTo>
                  <a:lnTo>
                    <a:pt x="2795" y="1213"/>
                  </a:lnTo>
                  <a:lnTo>
                    <a:pt x="2795" y="842"/>
                  </a:lnTo>
                  <a:lnTo>
                    <a:pt x="2762" y="506"/>
                  </a:lnTo>
                  <a:lnTo>
                    <a:pt x="2694" y="304"/>
                  </a:lnTo>
                  <a:lnTo>
                    <a:pt x="2627" y="203"/>
                  </a:lnTo>
                  <a:lnTo>
                    <a:pt x="2560" y="135"/>
                  </a:lnTo>
                  <a:lnTo>
                    <a:pt x="2391" y="102"/>
                  </a:lnTo>
                  <a:lnTo>
                    <a:pt x="2223" y="135"/>
                  </a:lnTo>
                  <a:lnTo>
                    <a:pt x="2088" y="135"/>
                  </a:lnTo>
                  <a:lnTo>
                    <a:pt x="1920" y="102"/>
                  </a:lnTo>
                  <a:lnTo>
                    <a:pt x="1617" y="68"/>
                  </a:lnTo>
                  <a:lnTo>
                    <a:pt x="1146" y="34"/>
                  </a:lnTo>
                  <a:lnTo>
                    <a:pt x="674"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7" name="Shape 1577"/>
            <p:cNvSpPr/>
            <p:nvPr/>
          </p:nvSpPr>
          <p:spPr>
            <a:xfrm>
              <a:off x="1847975" y="2798575"/>
              <a:ext cx="64000" cy="25275"/>
            </a:xfrm>
            <a:custGeom>
              <a:avLst/>
              <a:gdLst/>
              <a:ahLst/>
              <a:cxnLst/>
              <a:rect l="0" t="0" r="0" b="0"/>
              <a:pathLst>
                <a:path w="2560" h="1011" extrusionOk="0">
                  <a:moveTo>
                    <a:pt x="1314" y="0"/>
                  </a:moveTo>
                  <a:lnTo>
                    <a:pt x="135" y="34"/>
                  </a:lnTo>
                  <a:lnTo>
                    <a:pt x="102" y="68"/>
                  </a:lnTo>
                  <a:lnTo>
                    <a:pt x="68" y="68"/>
                  </a:lnTo>
                  <a:lnTo>
                    <a:pt x="1" y="270"/>
                  </a:lnTo>
                  <a:lnTo>
                    <a:pt x="1" y="472"/>
                  </a:lnTo>
                  <a:lnTo>
                    <a:pt x="34" y="909"/>
                  </a:lnTo>
                  <a:lnTo>
                    <a:pt x="34" y="1010"/>
                  </a:lnTo>
                  <a:lnTo>
                    <a:pt x="169" y="1010"/>
                  </a:lnTo>
                  <a:lnTo>
                    <a:pt x="135" y="606"/>
                  </a:lnTo>
                  <a:lnTo>
                    <a:pt x="102" y="371"/>
                  </a:lnTo>
                  <a:lnTo>
                    <a:pt x="135" y="169"/>
                  </a:lnTo>
                  <a:lnTo>
                    <a:pt x="1280" y="135"/>
                  </a:lnTo>
                  <a:lnTo>
                    <a:pt x="1920" y="101"/>
                  </a:lnTo>
                  <a:lnTo>
                    <a:pt x="2257" y="101"/>
                  </a:lnTo>
                  <a:lnTo>
                    <a:pt x="2391" y="135"/>
                  </a:lnTo>
                  <a:lnTo>
                    <a:pt x="2425" y="169"/>
                  </a:lnTo>
                  <a:lnTo>
                    <a:pt x="2459" y="1010"/>
                  </a:lnTo>
                  <a:lnTo>
                    <a:pt x="2560" y="1010"/>
                  </a:lnTo>
                  <a:lnTo>
                    <a:pt x="2526" y="34"/>
                  </a:lnTo>
                  <a:lnTo>
                    <a:pt x="2526"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8" name="Shape 1578"/>
            <p:cNvSpPr/>
            <p:nvPr/>
          </p:nvSpPr>
          <p:spPr>
            <a:xfrm>
              <a:off x="457500" y="2411375"/>
              <a:ext cx="14325" cy="12650"/>
            </a:xfrm>
            <a:custGeom>
              <a:avLst/>
              <a:gdLst/>
              <a:ahLst/>
              <a:cxnLst/>
              <a:rect l="0" t="0" r="0" b="0"/>
              <a:pathLst>
                <a:path w="573" h="506" extrusionOk="0">
                  <a:moveTo>
                    <a:pt x="101" y="1"/>
                  </a:moveTo>
                  <a:lnTo>
                    <a:pt x="34" y="35"/>
                  </a:lnTo>
                  <a:lnTo>
                    <a:pt x="0" y="102"/>
                  </a:lnTo>
                  <a:lnTo>
                    <a:pt x="34" y="136"/>
                  </a:lnTo>
                  <a:lnTo>
                    <a:pt x="101" y="237"/>
                  </a:lnTo>
                  <a:lnTo>
                    <a:pt x="202" y="338"/>
                  </a:lnTo>
                  <a:lnTo>
                    <a:pt x="303" y="439"/>
                  </a:lnTo>
                  <a:lnTo>
                    <a:pt x="438" y="506"/>
                  </a:lnTo>
                  <a:lnTo>
                    <a:pt x="505" y="506"/>
                  </a:lnTo>
                  <a:lnTo>
                    <a:pt x="539" y="439"/>
                  </a:lnTo>
                  <a:lnTo>
                    <a:pt x="573" y="371"/>
                  </a:lnTo>
                  <a:lnTo>
                    <a:pt x="539" y="304"/>
                  </a:lnTo>
                  <a:lnTo>
                    <a:pt x="337" y="169"/>
                  </a:lnTo>
                  <a:lnTo>
                    <a:pt x="135" y="35"/>
                  </a:lnTo>
                  <a:lnTo>
                    <a:pt x="101"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79" name="Shape 1579"/>
            <p:cNvSpPr/>
            <p:nvPr/>
          </p:nvSpPr>
          <p:spPr>
            <a:xfrm>
              <a:off x="438125" y="2432425"/>
              <a:ext cx="19400" cy="6750"/>
            </a:xfrm>
            <a:custGeom>
              <a:avLst/>
              <a:gdLst/>
              <a:ahLst/>
              <a:cxnLst/>
              <a:rect l="0" t="0" r="0" b="0"/>
              <a:pathLst>
                <a:path w="776" h="270" extrusionOk="0">
                  <a:moveTo>
                    <a:pt x="169" y="1"/>
                  </a:moveTo>
                  <a:lnTo>
                    <a:pt x="68" y="34"/>
                  </a:lnTo>
                  <a:lnTo>
                    <a:pt x="1" y="102"/>
                  </a:lnTo>
                  <a:lnTo>
                    <a:pt x="1" y="135"/>
                  </a:lnTo>
                  <a:lnTo>
                    <a:pt x="35" y="169"/>
                  </a:lnTo>
                  <a:lnTo>
                    <a:pt x="169" y="203"/>
                  </a:lnTo>
                  <a:lnTo>
                    <a:pt x="371" y="203"/>
                  </a:lnTo>
                  <a:lnTo>
                    <a:pt x="573" y="270"/>
                  </a:lnTo>
                  <a:lnTo>
                    <a:pt x="674" y="270"/>
                  </a:lnTo>
                  <a:lnTo>
                    <a:pt x="742" y="236"/>
                  </a:lnTo>
                  <a:lnTo>
                    <a:pt x="775" y="203"/>
                  </a:lnTo>
                  <a:lnTo>
                    <a:pt x="775" y="135"/>
                  </a:lnTo>
                  <a:lnTo>
                    <a:pt x="742" y="68"/>
                  </a:lnTo>
                  <a:lnTo>
                    <a:pt x="641" y="34"/>
                  </a:lnTo>
                  <a:lnTo>
                    <a:pt x="40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0" name="Shape 1580"/>
            <p:cNvSpPr/>
            <p:nvPr/>
          </p:nvSpPr>
          <p:spPr>
            <a:xfrm>
              <a:off x="408675" y="2075550"/>
              <a:ext cx="73250" cy="76625"/>
            </a:xfrm>
            <a:custGeom>
              <a:avLst/>
              <a:gdLst/>
              <a:ahLst/>
              <a:cxnLst/>
              <a:rect l="0" t="0" r="0" b="0"/>
              <a:pathLst>
                <a:path w="2930" h="3065" extrusionOk="0">
                  <a:moveTo>
                    <a:pt x="1920" y="472"/>
                  </a:moveTo>
                  <a:lnTo>
                    <a:pt x="2391" y="505"/>
                  </a:lnTo>
                  <a:lnTo>
                    <a:pt x="2391" y="707"/>
                  </a:lnTo>
                  <a:lnTo>
                    <a:pt x="2391" y="943"/>
                  </a:lnTo>
                  <a:lnTo>
                    <a:pt x="2425" y="1347"/>
                  </a:lnTo>
                  <a:lnTo>
                    <a:pt x="2021" y="1347"/>
                  </a:lnTo>
                  <a:lnTo>
                    <a:pt x="1617" y="1381"/>
                  </a:lnTo>
                  <a:lnTo>
                    <a:pt x="1482" y="943"/>
                  </a:lnTo>
                  <a:lnTo>
                    <a:pt x="1381" y="472"/>
                  </a:lnTo>
                  <a:close/>
                  <a:moveTo>
                    <a:pt x="1078" y="539"/>
                  </a:moveTo>
                  <a:lnTo>
                    <a:pt x="1179" y="1010"/>
                  </a:lnTo>
                  <a:lnTo>
                    <a:pt x="1246" y="1414"/>
                  </a:lnTo>
                  <a:lnTo>
                    <a:pt x="1145" y="1414"/>
                  </a:lnTo>
                  <a:lnTo>
                    <a:pt x="775" y="1482"/>
                  </a:lnTo>
                  <a:lnTo>
                    <a:pt x="573" y="1515"/>
                  </a:lnTo>
                  <a:lnTo>
                    <a:pt x="404" y="1616"/>
                  </a:lnTo>
                  <a:lnTo>
                    <a:pt x="270" y="1179"/>
                  </a:lnTo>
                  <a:lnTo>
                    <a:pt x="202" y="1010"/>
                  </a:lnTo>
                  <a:lnTo>
                    <a:pt x="135" y="808"/>
                  </a:lnTo>
                  <a:lnTo>
                    <a:pt x="707" y="674"/>
                  </a:lnTo>
                  <a:lnTo>
                    <a:pt x="910" y="640"/>
                  </a:lnTo>
                  <a:lnTo>
                    <a:pt x="1011" y="606"/>
                  </a:lnTo>
                  <a:lnTo>
                    <a:pt x="1078" y="539"/>
                  </a:lnTo>
                  <a:close/>
                  <a:moveTo>
                    <a:pt x="2458" y="1616"/>
                  </a:moveTo>
                  <a:lnTo>
                    <a:pt x="2526" y="2189"/>
                  </a:lnTo>
                  <a:lnTo>
                    <a:pt x="2593" y="2458"/>
                  </a:lnTo>
                  <a:lnTo>
                    <a:pt x="2660" y="2727"/>
                  </a:lnTo>
                  <a:lnTo>
                    <a:pt x="2458" y="2694"/>
                  </a:lnTo>
                  <a:lnTo>
                    <a:pt x="2223" y="2694"/>
                  </a:lnTo>
                  <a:lnTo>
                    <a:pt x="1819" y="2727"/>
                  </a:lnTo>
                  <a:lnTo>
                    <a:pt x="1246" y="2727"/>
                  </a:lnTo>
                  <a:lnTo>
                    <a:pt x="674" y="2795"/>
                  </a:lnTo>
                  <a:lnTo>
                    <a:pt x="539" y="2290"/>
                  </a:lnTo>
                  <a:lnTo>
                    <a:pt x="438" y="1785"/>
                  </a:lnTo>
                  <a:lnTo>
                    <a:pt x="640" y="1785"/>
                  </a:lnTo>
                  <a:lnTo>
                    <a:pt x="876" y="1751"/>
                  </a:lnTo>
                  <a:lnTo>
                    <a:pt x="1314" y="1650"/>
                  </a:lnTo>
                  <a:lnTo>
                    <a:pt x="1381" y="1785"/>
                  </a:lnTo>
                  <a:lnTo>
                    <a:pt x="1482" y="1886"/>
                  </a:lnTo>
                  <a:lnTo>
                    <a:pt x="1583" y="1919"/>
                  </a:lnTo>
                  <a:lnTo>
                    <a:pt x="1650" y="1886"/>
                  </a:lnTo>
                  <a:lnTo>
                    <a:pt x="1684" y="1818"/>
                  </a:lnTo>
                  <a:lnTo>
                    <a:pt x="1718" y="1717"/>
                  </a:lnTo>
                  <a:lnTo>
                    <a:pt x="1684" y="1616"/>
                  </a:lnTo>
                  <a:close/>
                  <a:moveTo>
                    <a:pt x="1145" y="0"/>
                  </a:moveTo>
                  <a:lnTo>
                    <a:pt x="1112" y="68"/>
                  </a:lnTo>
                  <a:lnTo>
                    <a:pt x="1078" y="303"/>
                  </a:lnTo>
                  <a:lnTo>
                    <a:pt x="876" y="404"/>
                  </a:lnTo>
                  <a:lnTo>
                    <a:pt x="606" y="472"/>
                  </a:lnTo>
                  <a:lnTo>
                    <a:pt x="303" y="573"/>
                  </a:lnTo>
                  <a:lnTo>
                    <a:pt x="169" y="606"/>
                  </a:lnTo>
                  <a:lnTo>
                    <a:pt x="34" y="674"/>
                  </a:lnTo>
                  <a:lnTo>
                    <a:pt x="0" y="707"/>
                  </a:lnTo>
                  <a:lnTo>
                    <a:pt x="0" y="741"/>
                  </a:lnTo>
                  <a:lnTo>
                    <a:pt x="34" y="808"/>
                  </a:lnTo>
                  <a:lnTo>
                    <a:pt x="34" y="1078"/>
                  </a:lnTo>
                  <a:lnTo>
                    <a:pt x="34" y="1347"/>
                  </a:lnTo>
                  <a:lnTo>
                    <a:pt x="68" y="1616"/>
                  </a:lnTo>
                  <a:lnTo>
                    <a:pt x="135" y="1919"/>
                  </a:lnTo>
                  <a:lnTo>
                    <a:pt x="270" y="2458"/>
                  </a:lnTo>
                  <a:lnTo>
                    <a:pt x="438" y="2963"/>
                  </a:lnTo>
                  <a:lnTo>
                    <a:pt x="505" y="3031"/>
                  </a:lnTo>
                  <a:lnTo>
                    <a:pt x="573" y="3064"/>
                  </a:lnTo>
                  <a:lnTo>
                    <a:pt x="1179" y="2997"/>
                  </a:lnTo>
                  <a:lnTo>
                    <a:pt x="1819" y="2963"/>
                  </a:lnTo>
                  <a:lnTo>
                    <a:pt x="2357" y="2997"/>
                  </a:lnTo>
                  <a:lnTo>
                    <a:pt x="2627" y="2997"/>
                  </a:lnTo>
                  <a:lnTo>
                    <a:pt x="2896" y="2929"/>
                  </a:lnTo>
                  <a:lnTo>
                    <a:pt x="2930" y="2896"/>
                  </a:lnTo>
                  <a:lnTo>
                    <a:pt x="2930" y="2862"/>
                  </a:lnTo>
                  <a:lnTo>
                    <a:pt x="2930" y="2828"/>
                  </a:lnTo>
                  <a:lnTo>
                    <a:pt x="2896" y="2795"/>
                  </a:lnTo>
                  <a:lnTo>
                    <a:pt x="2862" y="2795"/>
                  </a:lnTo>
                  <a:lnTo>
                    <a:pt x="2862" y="2559"/>
                  </a:lnTo>
                  <a:lnTo>
                    <a:pt x="2795" y="2323"/>
                  </a:lnTo>
                  <a:lnTo>
                    <a:pt x="2694" y="1886"/>
                  </a:lnTo>
                  <a:lnTo>
                    <a:pt x="2593" y="1179"/>
                  </a:lnTo>
                  <a:lnTo>
                    <a:pt x="2559" y="438"/>
                  </a:lnTo>
                  <a:lnTo>
                    <a:pt x="2559" y="404"/>
                  </a:lnTo>
                  <a:lnTo>
                    <a:pt x="2559" y="371"/>
                  </a:lnTo>
                  <a:lnTo>
                    <a:pt x="2526" y="337"/>
                  </a:lnTo>
                  <a:lnTo>
                    <a:pt x="2492" y="303"/>
                  </a:lnTo>
                  <a:lnTo>
                    <a:pt x="2458" y="303"/>
                  </a:lnTo>
                  <a:lnTo>
                    <a:pt x="1920" y="236"/>
                  </a:lnTo>
                  <a:lnTo>
                    <a:pt x="1650" y="236"/>
                  </a:lnTo>
                  <a:lnTo>
                    <a:pt x="1347" y="270"/>
                  </a:lnTo>
                  <a:lnTo>
                    <a:pt x="1347" y="236"/>
                  </a:lnTo>
                  <a:lnTo>
                    <a:pt x="1314" y="135"/>
                  </a:lnTo>
                  <a:lnTo>
                    <a:pt x="1347" y="101"/>
                  </a:lnTo>
                  <a:lnTo>
                    <a:pt x="1347" y="34"/>
                  </a:lnTo>
                  <a:lnTo>
                    <a:pt x="1314"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1" name="Shape 1581"/>
            <p:cNvSpPr/>
            <p:nvPr/>
          </p:nvSpPr>
          <p:spPr>
            <a:xfrm>
              <a:off x="485275" y="2399600"/>
              <a:ext cx="6750" cy="16850"/>
            </a:xfrm>
            <a:custGeom>
              <a:avLst/>
              <a:gdLst/>
              <a:ahLst/>
              <a:cxnLst/>
              <a:rect l="0" t="0" r="0" b="0"/>
              <a:pathLst>
                <a:path w="270" h="674" extrusionOk="0">
                  <a:moveTo>
                    <a:pt x="68" y="1"/>
                  </a:moveTo>
                  <a:lnTo>
                    <a:pt x="34" y="34"/>
                  </a:lnTo>
                  <a:lnTo>
                    <a:pt x="0" y="169"/>
                  </a:lnTo>
                  <a:lnTo>
                    <a:pt x="0" y="337"/>
                  </a:lnTo>
                  <a:lnTo>
                    <a:pt x="0" y="472"/>
                  </a:lnTo>
                  <a:lnTo>
                    <a:pt x="68" y="607"/>
                  </a:lnTo>
                  <a:lnTo>
                    <a:pt x="68" y="640"/>
                  </a:lnTo>
                  <a:lnTo>
                    <a:pt x="101" y="674"/>
                  </a:lnTo>
                  <a:lnTo>
                    <a:pt x="202" y="640"/>
                  </a:lnTo>
                  <a:lnTo>
                    <a:pt x="270" y="607"/>
                  </a:lnTo>
                  <a:lnTo>
                    <a:pt x="270" y="506"/>
                  </a:lnTo>
                  <a:lnTo>
                    <a:pt x="236" y="304"/>
                  </a:lnTo>
                  <a:lnTo>
                    <a:pt x="202" y="169"/>
                  </a:lnTo>
                  <a:lnTo>
                    <a:pt x="169" y="34"/>
                  </a:lnTo>
                  <a:lnTo>
                    <a:pt x="135"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2" name="Shape 1582"/>
            <p:cNvSpPr/>
            <p:nvPr/>
          </p:nvSpPr>
          <p:spPr>
            <a:xfrm>
              <a:off x="483575" y="2424850"/>
              <a:ext cx="49700" cy="49700"/>
            </a:xfrm>
            <a:custGeom>
              <a:avLst/>
              <a:gdLst/>
              <a:ahLst/>
              <a:cxnLst/>
              <a:rect l="0" t="0" r="0" b="0"/>
              <a:pathLst>
                <a:path w="1988" h="1988" extrusionOk="0">
                  <a:moveTo>
                    <a:pt x="1213" y="1"/>
                  </a:moveTo>
                  <a:lnTo>
                    <a:pt x="1078" y="102"/>
                  </a:lnTo>
                  <a:lnTo>
                    <a:pt x="944" y="236"/>
                  </a:lnTo>
                  <a:lnTo>
                    <a:pt x="775" y="539"/>
                  </a:lnTo>
                  <a:lnTo>
                    <a:pt x="573" y="876"/>
                  </a:lnTo>
                  <a:lnTo>
                    <a:pt x="540" y="943"/>
                  </a:lnTo>
                  <a:lnTo>
                    <a:pt x="405" y="741"/>
                  </a:lnTo>
                  <a:lnTo>
                    <a:pt x="338" y="506"/>
                  </a:lnTo>
                  <a:lnTo>
                    <a:pt x="237" y="270"/>
                  </a:lnTo>
                  <a:lnTo>
                    <a:pt x="136" y="34"/>
                  </a:lnTo>
                  <a:lnTo>
                    <a:pt x="35" y="34"/>
                  </a:lnTo>
                  <a:lnTo>
                    <a:pt x="1" y="68"/>
                  </a:lnTo>
                  <a:lnTo>
                    <a:pt x="1" y="135"/>
                  </a:lnTo>
                  <a:lnTo>
                    <a:pt x="68" y="405"/>
                  </a:lnTo>
                  <a:lnTo>
                    <a:pt x="136" y="708"/>
                  </a:lnTo>
                  <a:lnTo>
                    <a:pt x="270" y="977"/>
                  </a:lnTo>
                  <a:lnTo>
                    <a:pt x="405" y="1246"/>
                  </a:lnTo>
                  <a:lnTo>
                    <a:pt x="472" y="1280"/>
                  </a:lnTo>
                  <a:lnTo>
                    <a:pt x="506" y="1280"/>
                  </a:lnTo>
                  <a:lnTo>
                    <a:pt x="540" y="1314"/>
                  </a:lnTo>
                  <a:lnTo>
                    <a:pt x="573" y="1347"/>
                  </a:lnTo>
                  <a:lnTo>
                    <a:pt x="910" y="1482"/>
                  </a:lnTo>
                  <a:lnTo>
                    <a:pt x="1213" y="1650"/>
                  </a:lnTo>
                  <a:lnTo>
                    <a:pt x="1516" y="1852"/>
                  </a:lnTo>
                  <a:lnTo>
                    <a:pt x="1684" y="1953"/>
                  </a:lnTo>
                  <a:lnTo>
                    <a:pt x="1853" y="1987"/>
                  </a:lnTo>
                  <a:lnTo>
                    <a:pt x="1954" y="1987"/>
                  </a:lnTo>
                  <a:lnTo>
                    <a:pt x="1987" y="1920"/>
                  </a:lnTo>
                  <a:lnTo>
                    <a:pt x="1987" y="1852"/>
                  </a:lnTo>
                  <a:lnTo>
                    <a:pt x="1954" y="1785"/>
                  </a:lnTo>
                  <a:lnTo>
                    <a:pt x="1617" y="1583"/>
                  </a:lnTo>
                  <a:lnTo>
                    <a:pt x="1280" y="1381"/>
                  </a:lnTo>
                  <a:lnTo>
                    <a:pt x="977" y="1213"/>
                  </a:lnTo>
                  <a:lnTo>
                    <a:pt x="809" y="1179"/>
                  </a:lnTo>
                  <a:lnTo>
                    <a:pt x="641" y="1145"/>
                  </a:lnTo>
                  <a:lnTo>
                    <a:pt x="607" y="1078"/>
                  </a:lnTo>
                  <a:lnTo>
                    <a:pt x="742" y="910"/>
                  </a:lnTo>
                  <a:lnTo>
                    <a:pt x="876" y="708"/>
                  </a:lnTo>
                  <a:lnTo>
                    <a:pt x="1078" y="371"/>
                  </a:lnTo>
                  <a:lnTo>
                    <a:pt x="1179" y="169"/>
                  </a:lnTo>
                  <a:lnTo>
                    <a:pt x="1247"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3" name="Shape 1583"/>
            <p:cNvSpPr/>
            <p:nvPr/>
          </p:nvSpPr>
          <p:spPr>
            <a:xfrm>
              <a:off x="522300" y="2491350"/>
              <a:ext cx="9275" cy="6750"/>
            </a:xfrm>
            <a:custGeom>
              <a:avLst/>
              <a:gdLst/>
              <a:ahLst/>
              <a:cxnLst/>
              <a:rect l="0" t="0" r="0" b="0"/>
              <a:pathLst>
                <a:path w="371" h="270" extrusionOk="0">
                  <a:moveTo>
                    <a:pt x="68" y="0"/>
                  </a:moveTo>
                  <a:lnTo>
                    <a:pt x="1" y="34"/>
                  </a:lnTo>
                  <a:lnTo>
                    <a:pt x="1" y="101"/>
                  </a:lnTo>
                  <a:lnTo>
                    <a:pt x="102" y="202"/>
                  </a:lnTo>
                  <a:lnTo>
                    <a:pt x="203" y="236"/>
                  </a:lnTo>
                  <a:lnTo>
                    <a:pt x="270" y="270"/>
                  </a:lnTo>
                  <a:lnTo>
                    <a:pt x="304" y="270"/>
                  </a:lnTo>
                  <a:lnTo>
                    <a:pt x="371" y="236"/>
                  </a:lnTo>
                  <a:lnTo>
                    <a:pt x="371" y="202"/>
                  </a:lnTo>
                  <a:lnTo>
                    <a:pt x="371" y="135"/>
                  </a:lnTo>
                  <a:lnTo>
                    <a:pt x="304" y="101"/>
                  </a:lnTo>
                  <a:lnTo>
                    <a:pt x="236" y="34"/>
                  </a:lnTo>
                  <a:lnTo>
                    <a:pt x="135"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4" name="Shape 1584"/>
            <p:cNvSpPr/>
            <p:nvPr/>
          </p:nvSpPr>
          <p:spPr>
            <a:xfrm>
              <a:off x="519775" y="2663900"/>
              <a:ext cx="10125" cy="13500"/>
            </a:xfrm>
            <a:custGeom>
              <a:avLst/>
              <a:gdLst/>
              <a:ahLst/>
              <a:cxnLst/>
              <a:rect l="0" t="0" r="0" b="0"/>
              <a:pathLst>
                <a:path w="405" h="540" extrusionOk="0">
                  <a:moveTo>
                    <a:pt x="203" y="0"/>
                  </a:moveTo>
                  <a:lnTo>
                    <a:pt x="135" y="34"/>
                  </a:lnTo>
                  <a:lnTo>
                    <a:pt x="102" y="68"/>
                  </a:lnTo>
                  <a:lnTo>
                    <a:pt x="68" y="169"/>
                  </a:lnTo>
                  <a:lnTo>
                    <a:pt x="1" y="236"/>
                  </a:lnTo>
                  <a:lnTo>
                    <a:pt x="1" y="337"/>
                  </a:lnTo>
                  <a:lnTo>
                    <a:pt x="34" y="438"/>
                  </a:lnTo>
                  <a:lnTo>
                    <a:pt x="102" y="505"/>
                  </a:lnTo>
                  <a:lnTo>
                    <a:pt x="203" y="539"/>
                  </a:lnTo>
                  <a:lnTo>
                    <a:pt x="304" y="505"/>
                  </a:lnTo>
                  <a:lnTo>
                    <a:pt x="371" y="438"/>
                  </a:lnTo>
                  <a:lnTo>
                    <a:pt x="405" y="337"/>
                  </a:lnTo>
                  <a:lnTo>
                    <a:pt x="405" y="270"/>
                  </a:lnTo>
                  <a:lnTo>
                    <a:pt x="371" y="202"/>
                  </a:lnTo>
                  <a:lnTo>
                    <a:pt x="337" y="135"/>
                  </a:lnTo>
                  <a:lnTo>
                    <a:pt x="304" y="68"/>
                  </a:lnTo>
                  <a:lnTo>
                    <a:pt x="270" y="34"/>
                  </a:lnTo>
                  <a:lnTo>
                    <a:pt x="20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5" name="Shape 1585"/>
            <p:cNvSpPr/>
            <p:nvPr/>
          </p:nvSpPr>
          <p:spPr>
            <a:xfrm>
              <a:off x="539975" y="2774150"/>
              <a:ext cx="9300" cy="11825"/>
            </a:xfrm>
            <a:custGeom>
              <a:avLst/>
              <a:gdLst/>
              <a:ahLst/>
              <a:cxnLst/>
              <a:rect l="0" t="0" r="0" b="0"/>
              <a:pathLst>
                <a:path w="372" h="473" extrusionOk="0">
                  <a:moveTo>
                    <a:pt x="135" y="1"/>
                  </a:moveTo>
                  <a:lnTo>
                    <a:pt x="102" y="35"/>
                  </a:lnTo>
                  <a:lnTo>
                    <a:pt x="34" y="102"/>
                  </a:lnTo>
                  <a:lnTo>
                    <a:pt x="1" y="169"/>
                  </a:lnTo>
                  <a:lnTo>
                    <a:pt x="1" y="237"/>
                  </a:lnTo>
                  <a:lnTo>
                    <a:pt x="1" y="338"/>
                  </a:lnTo>
                  <a:lnTo>
                    <a:pt x="34" y="405"/>
                  </a:lnTo>
                  <a:lnTo>
                    <a:pt x="68" y="439"/>
                  </a:lnTo>
                  <a:lnTo>
                    <a:pt x="135" y="472"/>
                  </a:lnTo>
                  <a:lnTo>
                    <a:pt x="304" y="472"/>
                  </a:lnTo>
                  <a:lnTo>
                    <a:pt x="371" y="405"/>
                  </a:lnTo>
                  <a:lnTo>
                    <a:pt x="371" y="304"/>
                  </a:lnTo>
                  <a:lnTo>
                    <a:pt x="371" y="237"/>
                  </a:lnTo>
                  <a:lnTo>
                    <a:pt x="371" y="169"/>
                  </a:lnTo>
                  <a:lnTo>
                    <a:pt x="337" y="102"/>
                  </a:lnTo>
                  <a:lnTo>
                    <a:pt x="304" y="102"/>
                  </a:lnTo>
                  <a:lnTo>
                    <a:pt x="270" y="35"/>
                  </a:lnTo>
                  <a:lnTo>
                    <a:pt x="27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6" name="Shape 1586"/>
            <p:cNvSpPr/>
            <p:nvPr/>
          </p:nvSpPr>
          <p:spPr>
            <a:xfrm>
              <a:off x="529875" y="2721125"/>
              <a:ext cx="10975" cy="12650"/>
            </a:xfrm>
            <a:custGeom>
              <a:avLst/>
              <a:gdLst/>
              <a:ahLst/>
              <a:cxnLst/>
              <a:rect l="0" t="0" r="0" b="0"/>
              <a:pathLst>
                <a:path w="439" h="506" extrusionOk="0">
                  <a:moveTo>
                    <a:pt x="270" y="1"/>
                  </a:moveTo>
                  <a:lnTo>
                    <a:pt x="203" y="34"/>
                  </a:lnTo>
                  <a:lnTo>
                    <a:pt x="102" y="102"/>
                  </a:lnTo>
                  <a:lnTo>
                    <a:pt x="68" y="169"/>
                  </a:lnTo>
                  <a:lnTo>
                    <a:pt x="1" y="236"/>
                  </a:lnTo>
                  <a:lnTo>
                    <a:pt x="1" y="337"/>
                  </a:lnTo>
                  <a:lnTo>
                    <a:pt x="34" y="405"/>
                  </a:lnTo>
                  <a:lnTo>
                    <a:pt x="68" y="438"/>
                  </a:lnTo>
                  <a:lnTo>
                    <a:pt x="102" y="506"/>
                  </a:lnTo>
                  <a:lnTo>
                    <a:pt x="304" y="506"/>
                  </a:lnTo>
                  <a:lnTo>
                    <a:pt x="371" y="438"/>
                  </a:lnTo>
                  <a:lnTo>
                    <a:pt x="405" y="371"/>
                  </a:lnTo>
                  <a:lnTo>
                    <a:pt x="438" y="304"/>
                  </a:lnTo>
                  <a:lnTo>
                    <a:pt x="405" y="203"/>
                  </a:lnTo>
                  <a:lnTo>
                    <a:pt x="405" y="169"/>
                  </a:lnTo>
                  <a:lnTo>
                    <a:pt x="371" y="68"/>
                  </a:lnTo>
                  <a:lnTo>
                    <a:pt x="270"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7" name="Shape 1587"/>
            <p:cNvSpPr/>
            <p:nvPr/>
          </p:nvSpPr>
          <p:spPr>
            <a:xfrm>
              <a:off x="529025" y="2693350"/>
              <a:ext cx="10150" cy="11825"/>
            </a:xfrm>
            <a:custGeom>
              <a:avLst/>
              <a:gdLst/>
              <a:ahLst/>
              <a:cxnLst/>
              <a:rect l="0" t="0" r="0" b="0"/>
              <a:pathLst>
                <a:path w="406" h="473" extrusionOk="0">
                  <a:moveTo>
                    <a:pt x="102" y="1"/>
                  </a:moveTo>
                  <a:lnTo>
                    <a:pt x="35" y="68"/>
                  </a:lnTo>
                  <a:lnTo>
                    <a:pt x="1" y="236"/>
                  </a:lnTo>
                  <a:lnTo>
                    <a:pt x="1" y="304"/>
                  </a:lnTo>
                  <a:lnTo>
                    <a:pt x="35" y="405"/>
                  </a:lnTo>
                  <a:lnTo>
                    <a:pt x="136" y="472"/>
                  </a:lnTo>
                  <a:lnTo>
                    <a:pt x="237" y="472"/>
                  </a:lnTo>
                  <a:lnTo>
                    <a:pt x="371" y="405"/>
                  </a:lnTo>
                  <a:lnTo>
                    <a:pt x="405" y="337"/>
                  </a:lnTo>
                  <a:lnTo>
                    <a:pt x="405" y="270"/>
                  </a:lnTo>
                  <a:lnTo>
                    <a:pt x="371" y="135"/>
                  </a:lnTo>
                  <a:lnTo>
                    <a:pt x="338" y="135"/>
                  </a:lnTo>
                  <a:lnTo>
                    <a:pt x="338" y="102"/>
                  </a:lnTo>
                  <a:lnTo>
                    <a:pt x="304" y="34"/>
                  </a:lnTo>
                  <a:lnTo>
                    <a:pt x="203"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8" name="Shape 1588"/>
            <p:cNvSpPr/>
            <p:nvPr/>
          </p:nvSpPr>
          <p:spPr>
            <a:xfrm>
              <a:off x="1499525" y="2611700"/>
              <a:ext cx="1114425" cy="212150"/>
            </a:xfrm>
            <a:custGeom>
              <a:avLst/>
              <a:gdLst/>
              <a:ahLst/>
              <a:cxnLst/>
              <a:rect l="0" t="0" r="0" b="0"/>
              <a:pathLst>
                <a:path w="44577" h="8486" extrusionOk="0">
                  <a:moveTo>
                    <a:pt x="2222" y="1"/>
                  </a:moveTo>
                  <a:lnTo>
                    <a:pt x="1583" y="35"/>
                  </a:lnTo>
                  <a:lnTo>
                    <a:pt x="1280" y="35"/>
                  </a:lnTo>
                  <a:lnTo>
                    <a:pt x="943" y="68"/>
                  </a:lnTo>
                  <a:lnTo>
                    <a:pt x="606" y="169"/>
                  </a:lnTo>
                  <a:lnTo>
                    <a:pt x="472" y="203"/>
                  </a:lnTo>
                  <a:lnTo>
                    <a:pt x="337" y="304"/>
                  </a:lnTo>
                  <a:lnTo>
                    <a:pt x="303" y="371"/>
                  </a:lnTo>
                  <a:lnTo>
                    <a:pt x="236" y="439"/>
                  </a:lnTo>
                  <a:lnTo>
                    <a:pt x="202" y="607"/>
                  </a:lnTo>
                  <a:lnTo>
                    <a:pt x="236" y="977"/>
                  </a:lnTo>
                  <a:lnTo>
                    <a:pt x="169" y="1583"/>
                  </a:lnTo>
                  <a:lnTo>
                    <a:pt x="135" y="2156"/>
                  </a:lnTo>
                  <a:lnTo>
                    <a:pt x="68" y="2762"/>
                  </a:lnTo>
                  <a:lnTo>
                    <a:pt x="34" y="3368"/>
                  </a:lnTo>
                  <a:lnTo>
                    <a:pt x="0" y="5927"/>
                  </a:lnTo>
                  <a:lnTo>
                    <a:pt x="0" y="7206"/>
                  </a:lnTo>
                  <a:lnTo>
                    <a:pt x="68" y="8485"/>
                  </a:lnTo>
                  <a:lnTo>
                    <a:pt x="202" y="8485"/>
                  </a:lnTo>
                  <a:lnTo>
                    <a:pt x="202" y="7475"/>
                  </a:lnTo>
                  <a:lnTo>
                    <a:pt x="236" y="6432"/>
                  </a:lnTo>
                  <a:lnTo>
                    <a:pt x="202" y="4378"/>
                  </a:lnTo>
                  <a:lnTo>
                    <a:pt x="236" y="3435"/>
                  </a:lnTo>
                  <a:lnTo>
                    <a:pt x="303" y="2492"/>
                  </a:lnTo>
                  <a:lnTo>
                    <a:pt x="371" y="1550"/>
                  </a:lnTo>
                  <a:lnTo>
                    <a:pt x="404" y="607"/>
                  </a:lnTo>
                  <a:lnTo>
                    <a:pt x="404" y="540"/>
                  </a:lnTo>
                  <a:lnTo>
                    <a:pt x="438" y="472"/>
                  </a:lnTo>
                  <a:lnTo>
                    <a:pt x="573" y="371"/>
                  </a:lnTo>
                  <a:lnTo>
                    <a:pt x="741" y="304"/>
                  </a:lnTo>
                  <a:lnTo>
                    <a:pt x="977" y="237"/>
                  </a:lnTo>
                  <a:lnTo>
                    <a:pt x="1280" y="169"/>
                  </a:lnTo>
                  <a:lnTo>
                    <a:pt x="1616" y="169"/>
                  </a:lnTo>
                  <a:lnTo>
                    <a:pt x="2323" y="136"/>
                  </a:lnTo>
                  <a:lnTo>
                    <a:pt x="3064" y="136"/>
                  </a:lnTo>
                  <a:lnTo>
                    <a:pt x="3737" y="169"/>
                  </a:lnTo>
                  <a:lnTo>
                    <a:pt x="4613" y="203"/>
                  </a:lnTo>
                  <a:lnTo>
                    <a:pt x="7475" y="270"/>
                  </a:lnTo>
                  <a:lnTo>
                    <a:pt x="8687" y="304"/>
                  </a:lnTo>
                  <a:lnTo>
                    <a:pt x="9192" y="270"/>
                  </a:lnTo>
                  <a:lnTo>
                    <a:pt x="19528" y="270"/>
                  </a:lnTo>
                  <a:lnTo>
                    <a:pt x="25588" y="304"/>
                  </a:lnTo>
                  <a:lnTo>
                    <a:pt x="31648" y="371"/>
                  </a:lnTo>
                  <a:lnTo>
                    <a:pt x="37675" y="439"/>
                  </a:lnTo>
                  <a:lnTo>
                    <a:pt x="43735" y="472"/>
                  </a:lnTo>
                  <a:lnTo>
                    <a:pt x="43870" y="573"/>
                  </a:lnTo>
                  <a:lnTo>
                    <a:pt x="44004" y="708"/>
                  </a:lnTo>
                  <a:lnTo>
                    <a:pt x="44105" y="843"/>
                  </a:lnTo>
                  <a:lnTo>
                    <a:pt x="44173" y="1045"/>
                  </a:lnTo>
                  <a:lnTo>
                    <a:pt x="44307" y="1449"/>
                  </a:lnTo>
                  <a:lnTo>
                    <a:pt x="44341" y="1920"/>
                  </a:lnTo>
                  <a:lnTo>
                    <a:pt x="44341" y="2391"/>
                  </a:lnTo>
                  <a:lnTo>
                    <a:pt x="44341" y="2829"/>
                  </a:lnTo>
                  <a:lnTo>
                    <a:pt x="44307" y="3570"/>
                  </a:lnTo>
                  <a:lnTo>
                    <a:pt x="44274" y="4815"/>
                  </a:lnTo>
                  <a:lnTo>
                    <a:pt x="44240" y="6061"/>
                  </a:lnTo>
                  <a:lnTo>
                    <a:pt x="44173" y="7273"/>
                  </a:lnTo>
                  <a:lnTo>
                    <a:pt x="44173" y="7879"/>
                  </a:lnTo>
                  <a:lnTo>
                    <a:pt x="44173" y="8485"/>
                  </a:lnTo>
                  <a:lnTo>
                    <a:pt x="44408" y="8485"/>
                  </a:lnTo>
                  <a:lnTo>
                    <a:pt x="44408" y="7644"/>
                  </a:lnTo>
                  <a:lnTo>
                    <a:pt x="44408" y="5792"/>
                  </a:lnTo>
                  <a:lnTo>
                    <a:pt x="44476" y="4411"/>
                  </a:lnTo>
                  <a:lnTo>
                    <a:pt x="44543" y="3031"/>
                  </a:lnTo>
                  <a:lnTo>
                    <a:pt x="44577" y="2391"/>
                  </a:lnTo>
                  <a:lnTo>
                    <a:pt x="44543" y="1987"/>
                  </a:lnTo>
                  <a:lnTo>
                    <a:pt x="44509" y="1583"/>
                  </a:lnTo>
                  <a:lnTo>
                    <a:pt x="44442" y="1213"/>
                  </a:lnTo>
                  <a:lnTo>
                    <a:pt x="44341" y="843"/>
                  </a:lnTo>
                  <a:lnTo>
                    <a:pt x="44240" y="708"/>
                  </a:lnTo>
                  <a:lnTo>
                    <a:pt x="44139" y="573"/>
                  </a:lnTo>
                  <a:lnTo>
                    <a:pt x="44038" y="439"/>
                  </a:lnTo>
                  <a:lnTo>
                    <a:pt x="43903" y="371"/>
                  </a:lnTo>
                  <a:lnTo>
                    <a:pt x="43870" y="270"/>
                  </a:lnTo>
                  <a:lnTo>
                    <a:pt x="43836" y="237"/>
                  </a:lnTo>
                  <a:lnTo>
                    <a:pt x="43802" y="237"/>
                  </a:lnTo>
                  <a:lnTo>
                    <a:pt x="37944" y="203"/>
                  </a:lnTo>
                  <a:lnTo>
                    <a:pt x="32052" y="136"/>
                  </a:lnTo>
                  <a:lnTo>
                    <a:pt x="26194" y="68"/>
                  </a:lnTo>
                  <a:lnTo>
                    <a:pt x="20336" y="35"/>
                  </a:lnTo>
                  <a:lnTo>
                    <a:pt x="6532" y="35"/>
                  </a:lnTo>
                  <a:lnTo>
                    <a:pt x="5151" y="68"/>
                  </a:lnTo>
                  <a:lnTo>
                    <a:pt x="4108" y="35"/>
                  </a:lnTo>
                  <a:lnTo>
                    <a:pt x="2828"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89" name="Shape 1589"/>
            <p:cNvSpPr/>
            <p:nvPr/>
          </p:nvSpPr>
          <p:spPr>
            <a:xfrm>
              <a:off x="2360575" y="2793525"/>
              <a:ext cx="64000" cy="30325"/>
            </a:xfrm>
            <a:custGeom>
              <a:avLst/>
              <a:gdLst/>
              <a:ahLst/>
              <a:cxnLst/>
              <a:rect l="0" t="0" r="0" b="0"/>
              <a:pathLst>
                <a:path w="2560" h="1213" extrusionOk="0">
                  <a:moveTo>
                    <a:pt x="270" y="0"/>
                  </a:moveTo>
                  <a:lnTo>
                    <a:pt x="102" y="34"/>
                  </a:lnTo>
                  <a:lnTo>
                    <a:pt x="34" y="68"/>
                  </a:lnTo>
                  <a:lnTo>
                    <a:pt x="1" y="101"/>
                  </a:lnTo>
                  <a:lnTo>
                    <a:pt x="1" y="135"/>
                  </a:lnTo>
                  <a:lnTo>
                    <a:pt x="34" y="169"/>
                  </a:lnTo>
                  <a:lnTo>
                    <a:pt x="102" y="202"/>
                  </a:lnTo>
                  <a:lnTo>
                    <a:pt x="68" y="404"/>
                  </a:lnTo>
                  <a:lnTo>
                    <a:pt x="68" y="573"/>
                  </a:lnTo>
                  <a:lnTo>
                    <a:pt x="102" y="977"/>
                  </a:lnTo>
                  <a:lnTo>
                    <a:pt x="102" y="1212"/>
                  </a:lnTo>
                  <a:lnTo>
                    <a:pt x="270" y="1212"/>
                  </a:lnTo>
                  <a:lnTo>
                    <a:pt x="236" y="674"/>
                  </a:lnTo>
                  <a:lnTo>
                    <a:pt x="169" y="169"/>
                  </a:lnTo>
                  <a:lnTo>
                    <a:pt x="708" y="169"/>
                  </a:lnTo>
                  <a:lnTo>
                    <a:pt x="1516" y="202"/>
                  </a:lnTo>
                  <a:lnTo>
                    <a:pt x="2223" y="202"/>
                  </a:lnTo>
                  <a:lnTo>
                    <a:pt x="2290" y="236"/>
                  </a:lnTo>
                  <a:lnTo>
                    <a:pt x="2324" y="337"/>
                  </a:lnTo>
                  <a:lnTo>
                    <a:pt x="2391" y="438"/>
                  </a:lnTo>
                  <a:lnTo>
                    <a:pt x="2391" y="573"/>
                  </a:lnTo>
                  <a:lnTo>
                    <a:pt x="2391" y="876"/>
                  </a:lnTo>
                  <a:lnTo>
                    <a:pt x="2391" y="1212"/>
                  </a:lnTo>
                  <a:lnTo>
                    <a:pt x="2526" y="1212"/>
                  </a:lnTo>
                  <a:lnTo>
                    <a:pt x="2526" y="977"/>
                  </a:lnTo>
                  <a:lnTo>
                    <a:pt x="2559" y="606"/>
                  </a:lnTo>
                  <a:lnTo>
                    <a:pt x="2526" y="404"/>
                  </a:lnTo>
                  <a:lnTo>
                    <a:pt x="2458" y="236"/>
                  </a:lnTo>
                  <a:lnTo>
                    <a:pt x="2391" y="169"/>
                  </a:lnTo>
                  <a:lnTo>
                    <a:pt x="2324" y="101"/>
                  </a:lnTo>
                  <a:lnTo>
                    <a:pt x="2223" y="68"/>
                  </a:lnTo>
                  <a:lnTo>
                    <a:pt x="2155" y="34"/>
                  </a:lnTo>
                  <a:lnTo>
                    <a:pt x="1718" y="34"/>
                  </a:lnTo>
                  <a:lnTo>
                    <a:pt x="573" y="0"/>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90" name="Shape 1590"/>
            <p:cNvSpPr/>
            <p:nvPr/>
          </p:nvSpPr>
          <p:spPr>
            <a:xfrm>
              <a:off x="536625" y="2751425"/>
              <a:ext cx="10125" cy="10125"/>
            </a:xfrm>
            <a:custGeom>
              <a:avLst/>
              <a:gdLst/>
              <a:ahLst/>
              <a:cxnLst/>
              <a:rect l="0" t="0" r="0" b="0"/>
              <a:pathLst>
                <a:path w="405" h="405" extrusionOk="0">
                  <a:moveTo>
                    <a:pt x="202" y="1"/>
                  </a:moveTo>
                  <a:lnTo>
                    <a:pt x="101" y="34"/>
                  </a:lnTo>
                  <a:lnTo>
                    <a:pt x="34" y="136"/>
                  </a:lnTo>
                  <a:lnTo>
                    <a:pt x="0" y="203"/>
                  </a:lnTo>
                  <a:lnTo>
                    <a:pt x="34" y="270"/>
                  </a:lnTo>
                  <a:lnTo>
                    <a:pt x="67" y="371"/>
                  </a:lnTo>
                  <a:lnTo>
                    <a:pt x="168" y="405"/>
                  </a:lnTo>
                  <a:lnTo>
                    <a:pt x="269" y="405"/>
                  </a:lnTo>
                  <a:lnTo>
                    <a:pt x="370" y="338"/>
                  </a:lnTo>
                  <a:lnTo>
                    <a:pt x="404" y="270"/>
                  </a:lnTo>
                  <a:lnTo>
                    <a:pt x="404" y="169"/>
                  </a:lnTo>
                  <a:lnTo>
                    <a:pt x="404" y="136"/>
                  </a:lnTo>
                  <a:lnTo>
                    <a:pt x="337" y="34"/>
                  </a:lnTo>
                  <a:lnTo>
                    <a:pt x="269"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sp>
          <p:nvSpPr>
            <p:cNvPr id="1591" name="Shape 1591"/>
            <p:cNvSpPr/>
            <p:nvPr/>
          </p:nvSpPr>
          <p:spPr>
            <a:xfrm>
              <a:off x="545875" y="2804450"/>
              <a:ext cx="9275" cy="14350"/>
            </a:xfrm>
            <a:custGeom>
              <a:avLst/>
              <a:gdLst/>
              <a:ahLst/>
              <a:cxnLst/>
              <a:rect l="0" t="0" r="0" b="0"/>
              <a:pathLst>
                <a:path w="371" h="574" extrusionOk="0">
                  <a:moveTo>
                    <a:pt x="169" y="1"/>
                  </a:moveTo>
                  <a:lnTo>
                    <a:pt x="135" y="35"/>
                  </a:lnTo>
                  <a:lnTo>
                    <a:pt x="101" y="68"/>
                  </a:lnTo>
                  <a:lnTo>
                    <a:pt x="34" y="102"/>
                  </a:lnTo>
                  <a:lnTo>
                    <a:pt x="0" y="237"/>
                  </a:lnTo>
                  <a:lnTo>
                    <a:pt x="0" y="371"/>
                  </a:lnTo>
                  <a:lnTo>
                    <a:pt x="34" y="506"/>
                  </a:lnTo>
                  <a:lnTo>
                    <a:pt x="68" y="540"/>
                  </a:lnTo>
                  <a:lnTo>
                    <a:pt x="135" y="573"/>
                  </a:lnTo>
                  <a:lnTo>
                    <a:pt x="236" y="573"/>
                  </a:lnTo>
                  <a:lnTo>
                    <a:pt x="303" y="540"/>
                  </a:lnTo>
                  <a:lnTo>
                    <a:pt x="371" y="439"/>
                  </a:lnTo>
                  <a:lnTo>
                    <a:pt x="371" y="338"/>
                  </a:lnTo>
                  <a:lnTo>
                    <a:pt x="337" y="203"/>
                  </a:lnTo>
                  <a:lnTo>
                    <a:pt x="303" y="136"/>
                  </a:lnTo>
                  <a:lnTo>
                    <a:pt x="270" y="68"/>
                  </a:lnTo>
                  <a:lnTo>
                    <a:pt x="270" y="35"/>
                  </a:lnTo>
                  <a:lnTo>
                    <a:pt x="236" y="1"/>
                  </a:lnTo>
                  <a:close/>
                </a:path>
              </a:pathLst>
            </a:custGeom>
            <a:solidFill>
              <a:srgbClr val="95A5A6"/>
            </a:solidFill>
            <a:ln>
              <a:noFill/>
            </a:ln>
          </p:spPr>
          <p:txBody>
            <a:bodyPr spcFirstLastPara="1" wrap="square" lIns="117025" tIns="117025" rIns="117025" bIns="117025" anchor="ctr" anchorCtr="0">
              <a:noAutofit/>
            </a:bodyPr>
            <a:lstStyle/>
            <a:p>
              <a:pPr marL="0" lvl="0" indent="0">
                <a:spcBef>
                  <a:spcPts val="0"/>
                </a:spcBef>
                <a:spcAft>
                  <a:spcPts val="0"/>
                </a:spcAft>
                <a:buNone/>
              </a:pPr>
              <a:endParaRPr/>
            </a:p>
          </p:txBody>
        </p:sp>
      </p:grpSp>
      <p:sp>
        <p:nvSpPr>
          <p:cNvPr id="107" name="Shape 6">
            <a:extLst>
              <a:ext uri="{FF2B5EF4-FFF2-40B4-BE49-F238E27FC236}">
                <a16:creationId xmlns:a16="http://schemas.microsoft.com/office/drawing/2014/main" id="{D22CAB67-5E14-5F4A-80B9-08DB54FC6BE1}"/>
              </a:ext>
            </a:extLst>
          </p:cNvPr>
          <p:cNvSpPr txBox="1">
            <a:spLocks noGrp="1"/>
          </p:cNvSpPr>
          <p:nvPr>
            <p:ph type="title"/>
          </p:nvPr>
        </p:nvSpPr>
        <p:spPr>
          <a:xfrm>
            <a:off x="1131750" y="983100"/>
            <a:ext cx="6880500" cy="777000"/>
          </a:xfrm>
          <a:prstGeom prst="rect">
            <a:avLst/>
          </a:prstGeom>
          <a:noFill/>
          <a:ln>
            <a:noFill/>
          </a:ln>
        </p:spPr>
        <p:txBody>
          <a:bodyPr spcFirstLastPara="1" wrap="square" lIns="91425" tIns="91425" rIns="91425" bIns="91425" anchor="b" anchorCtr="0"/>
          <a:lstStyle>
            <a:lvl1pPr lvl="0" algn="ctr">
              <a:spcBef>
                <a:spcPts val="0"/>
              </a:spcBef>
              <a:spcAft>
                <a:spcPts val="0"/>
              </a:spcAft>
              <a:buClr>
                <a:srgbClr val="F55D4B"/>
              </a:buClr>
              <a:buSzPts val="2800"/>
              <a:buFont typeface="Amatic SC"/>
              <a:buNone/>
              <a:defRPr sz="4000" b="1">
                <a:solidFill>
                  <a:srgbClr val="F55D4B"/>
                </a:solidFill>
                <a:latin typeface="Amatic SC"/>
                <a:ea typeface="Amatic SC"/>
                <a:cs typeface="Amatic SC"/>
                <a:sym typeface="Amatic SC"/>
              </a:defRPr>
            </a:lvl1pPr>
            <a:lvl2pPr lvl="1"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2pPr>
            <a:lvl3pPr lvl="2"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3pPr>
            <a:lvl4pPr lvl="3"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4pPr>
            <a:lvl5pPr lvl="4"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5pPr>
            <a:lvl6pPr lvl="5"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6pPr>
            <a:lvl7pPr lvl="6"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7pPr>
            <a:lvl8pPr lvl="7"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8pPr>
            <a:lvl9pPr lvl="8" algn="ctr">
              <a:spcBef>
                <a:spcPts val="0"/>
              </a:spcBef>
              <a:spcAft>
                <a:spcPts val="0"/>
              </a:spcAft>
              <a:buClr>
                <a:srgbClr val="F55D4B"/>
              </a:buClr>
              <a:buSzPts val="2800"/>
              <a:buFont typeface="Amatic SC"/>
              <a:buNone/>
              <a:defRPr sz="2800" b="1">
                <a:solidFill>
                  <a:srgbClr val="F55D4B"/>
                </a:solidFill>
                <a:latin typeface="Amatic SC"/>
                <a:ea typeface="Amatic SC"/>
                <a:cs typeface="Amatic SC"/>
                <a:sym typeface="Amatic SC"/>
              </a:defRPr>
            </a:lvl9pPr>
          </a:lstStyle>
          <a:p>
            <a:endParaRPr/>
          </a:p>
        </p:txBody>
      </p:sp>
      <p:sp>
        <p:nvSpPr>
          <p:cNvPr id="3" name="Content Placeholder 2">
            <a:extLst>
              <a:ext uri="{FF2B5EF4-FFF2-40B4-BE49-F238E27FC236}">
                <a16:creationId xmlns:a16="http://schemas.microsoft.com/office/drawing/2014/main" id="{5503AA2B-E6D9-234A-83C7-74F530B084E9}"/>
              </a:ext>
            </a:extLst>
          </p:cNvPr>
          <p:cNvSpPr>
            <a:spLocks noGrp="1"/>
          </p:cNvSpPr>
          <p:nvPr>
            <p:ph sz="quarter" idx="10"/>
          </p:nvPr>
        </p:nvSpPr>
        <p:spPr>
          <a:xfrm>
            <a:off x="1130595" y="1919281"/>
            <a:ext cx="6899705" cy="426096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88097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1/24/2024</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88543AEB-C74C-BAB6-58E1-A7E4AA6B55FB}"/>
              </a:ext>
            </a:extLst>
          </p:cNvPr>
          <p:cNvPicPr>
            <a:picLocks noChangeAspect="1"/>
          </p:cNvPicPr>
          <p:nvPr userDrawn="1"/>
        </p:nvPicPr>
        <p:blipFill>
          <a:blip r:embed="rId14"/>
          <a:stretch>
            <a:fillRect/>
          </a:stretch>
        </p:blipFill>
        <p:spPr>
          <a:xfrm>
            <a:off x="0" y="62707"/>
            <a:ext cx="2481287" cy="640135"/>
          </a:xfrm>
          <a:prstGeom prst="rect">
            <a:avLst/>
          </a:prstGeom>
        </p:spPr>
      </p:pic>
      <p:pic>
        <p:nvPicPr>
          <p:cNvPr id="11" name="Picture 10" descr="https://encrypted-tbn0.gstatic.com/images?q=tbn:ANd9GcSh5EFlJ-WZbwQIElt-ySfkTQMJm3QZk8mp6vUfEp4a5LqknWASNA">
            <a:extLst>
              <a:ext uri="{FF2B5EF4-FFF2-40B4-BE49-F238E27FC236}">
                <a16:creationId xmlns:a16="http://schemas.microsoft.com/office/drawing/2014/main" id="{E4D2CC51-5D04-9BBE-61A7-A8071B52F351}"/>
              </a:ext>
            </a:extLst>
          </p:cNvPr>
          <p:cNvPicPr>
            <a:picLocks noChangeAspect="1" noChangeArrowheads="1"/>
          </p:cNvPicPr>
          <p:nvPr userDrawn="1"/>
        </p:nvPicPr>
        <p:blipFill rotWithShape="1">
          <a:blip r:embed="rId15">
            <a:extLst>
              <a:ext uri="{28A0092B-C50C-407E-A947-70E740481C1C}">
                <a14:useLocalDpi xmlns:a14="http://schemas.microsoft.com/office/drawing/2010/main" val="0"/>
              </a:ext>
            </a:extLst>
          </a:blip>
          <a:srcRect r="26679"/>
          <a:stretch/>
        </p:blipFill>
        <p:spPr bwMode="auto">
          <a:xfrm>
            <a:off x="6011615" y="90260"/>
            <a:ext cx="1943101" cy="409907"/>
          </a:xfrm>
          <a:prstGeom prst="rect">
            <a:avLst/>
          </a:prstGeom>
          <a:solidFill>
            <a:schemeClr val="accent1"/>
          </a:solidFill>
        </p:spPr>
      </p:pic>
      <p:pic>
        <p:nvPicPr>
          <p:cNvPr id="12" name="Picture 2">
            <a:extLst>
              <a:ext uri="{FF2B5EF4-FFF2-40B4-BE49-F238E27FC236}">
                <a16:creationId xmlns:a16="http://schemas.microsoft.com/office/drawing/2014/main" id="{5E6A329C-D2EA-64E8-7768-00C173139D58}"/>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954716" y="84036"/>
            <a:ext cx="1110746" cy="44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372810"/>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64" r:id="rId12"/>
  </p:sldLayoutIdLst>
  <p:transition>
    <p:fade thruBlk="1"/>
  </p:transition>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hyperlink" Target="https://www.annafreud.org/" TargetMode="External"/><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www.nhs.uk/conditions/stress-anxiety-depression/improve-mental-wellbeing/" TargetMode="External"/><Relationship Id="rId10" Type="http://schemas.openxmlformats.org/officeDocument/2006/relationships/image" Target="../media/image26.png"/><Relationship Id="rId4" Type="http://schemas.openxmlformats.org/officeDocument/2006/relationships/hyperlink" Target="https://www.youngminds.org.uk/" TargetMode="External"/><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A17B6-5A2F-4711-BFED-73EFF2F5E9D9}"/>
              </a:ext>
            </a:extLst>
          </p:cNvPr>
          <p:cNvSpPr>
            <a:spLocks noGrp="1"/>
          </p:cNvSpPr>
          <p:nvPr>
            <p:ph type="ctrTitle" idx="4294967295"/>
          </p:nvPr>
        </p:nvSpPr>
        <p:spPr>
          <a:xfrm>
            <a:off x="695325" y="638005"/>
            <a:ext cx="8089900" cy="2248069"/>
          </a:xfrm>
        </p:spPr>
        <p:txBody>
          <a:bodyPr anchor="ctr">
            <a:normAutofit fontScale="90000"/>
          </a:bodyPr>
          <a:lstStyle/>
          <a:p>
            <a:pPr algn="ctr">
              <a:lnSpc>
                <a:spcPct val="90000"/>
              </a:lnSpc>
              <a:spcBef>
                <a:spcPts val="1000"/>
              </a:spcBef>
            </a:pPr>
            <a:br>
              <a:rPr lang="en-US" sz="6000" b="1" dirty="0"/>
            </a:br>
            <a:br>
              <a:rPr lang="en-US" sz="6000" b="1" dirty="0"/>
            </a:br>
            <a:r>
              <a:rPr lang="en-US" sz="4900" b="1" dirty="0">
                <a:solidFill>
                  <a:srgbClr val="00B050"/>
                </a:solidFill>
                <a:cs typeface="Calibri Light"/>
              </a:rPr>
              <a:t>Parent Workshop :</a:t>
            </a:r>
            <a:br>
              <a:rPr lang="en-US" sz="4900" b="1" dirty="0">
                <a:cs typeface="Calibri Light"/>
              </a:rPr>
            </a:br>
            <a:r>
              <a:rPr lang="en-US" sz="4900" b="1" dirty="0">
                <a:solidFill>
                  <a:srgbClr val="00B050"/>
                </a:solidFill>
                <a:cs typeface="Calibri Light"/>
              </a:rPr>
              <a:t>Understanding Your Child’s Anxiety </a:t>
            </a:r>
            <a:br>
              <a:rPr lang="en-US" sz="4900" b="1" dirty="0">
                <a:solidFill>
                  <a:srgbClr val="00B050"/>
                </a:solidFill>
                <a:cs typeface="Calibri Light"/>
              </a:rPr>
            </a:br>
            <a:r>
              <a:rPr lang="en-US" sz="2200" b="1" dirty="0">
                <a:solidFill>
                  <a:srgbClr val="00B050"/>
                </a:solidFill>
                <a:cs typeface="Calibri Light"/>
              </a:rPr>
              <a:t> </a:t>
            </a:r>
            <a:br>
              <a:rPr lang="en-US" sz="6000" b="1" dirty="0"/>
            </a:br>
            <a:r>
              <a:rPr lang="en-US" sz="4000" b="1" dirty="0">
                <a:solidFill>
                  <a:srgbClr val="0070C0"/>
                </a:solidFill>
                <a:cs typeface="Calibri" panose="020F0502020204030204" pitchFamily="34" charset="0"/>
              </a:rPr>
              <a:t>3 Rivers </a:t>
            </a:r>
            <a:r>
              <a:rPr lang="en-US" sz="4000" b="1" dirty="0">
                <a:solidFill>
                  <a:srgbClr val="FFC000"/>
                </a:solidFill>
                <a:cs typeface="Calibri" panose="020F0502020204030204" pitchFamily="34" charset="0"/>
              </a:rPr>
              <a:t>Mental</a:t>
            </a:r>
            <a:r>
              <a:rPr lang="en-US" sz="4000" b="1" dirty="0">
                <a:solidFill>
                  <a:srgbClr val="FF00FF"/>
                </a:solidFill>
                <a:cs typeface="Calibri" panose="020F0502020204030204" pitchFamily="34" charset="0"/>
              </a:rPr>
              <a:t> </a:t>
            </a:r>
            <a:r>
              <a:rPr lang="en-US" sz="4000" b="1" dirty="0">
                <a:solidFill>
                  <a:srgbClr val="00B050"/>
                </a:solidFill>
                <a:cs typeface="Calibri" panose="020F0502020204030204" pitchFamily="34" charset="0"/>
              </a:rPr>
              <a:t>Health</a:t>
            </a:r>
            <a:r>
              <a:rPr lang="en-US" sz="4000" b="1" dirty="0">
                <a:solidFill>
                  <a:srgbClr val="FF00FF"/>
                </a:solidFill>
                <a:cs typeface="Calibri" panose="020F0502020204030204" pitchFamily="34" charset="0"/>
              </a:rPr>
              <a:t> Support </a:t>
            </a:r>
            <a:r>
              <a:rPr lang="en-US" sz="4000" b="1" dirty="0">
                <a:solidFill>
                  <a:srgbClr val="00B0F0"/>
                </a:solidFill>
                <a:cs typeface="Calibri" panose="020F0502020204030204" pitchFamily="34" charset="0"/>
              </a:rPr>
              <a:t>Team</a:t>
            </a:r>
            <a:br>
              <a:rPr lang="en-US" sz="4000" b="1" dirty="0">
                <a:cs typeface="Calibri Light"/>
              </a:rPr>
            </a:br>
            <a:endParaRPr lang="en-US" sz="6000" b="1" dirty="0">
              <a:solidFill>
                <a:schemeClr val="tx2"/>
              </a:solidFill>
              <a:cs typeface="Amatic SC"/>
            </a:endParaRPr>
          </a:p>
        </p:txBody>
      </p:sp>
      <p:sp>
        <p:nvSpPr>
          <p:cNvPr id="18" name="Subtitle 17">
            <a:extLst>
              <a:ext uri="{FF2B5EF4-FFF2-40B4-BE49-F238E27FC236}">
                <a16:creationId xmlns:a16="http://schemas.microsoft.com/office/drawing/2014/main" id="{70F04028-6190-4DDF-B6B0-3E68F1824B88}"/>
              </a:ext>
            </a:extLst>
          </p:cNvPr>
          <p:cNvSpPr>
            <a:spLocks noGrp="1"/>
          </p:cNvSpPr>
          <p:nvPr>
            <p:ph type="subTitle" idx="4294967295"/>
          </p:nvPr>
        </p:nvSpPr>
        <p:spPr>
          <a:xfrm>
            <a:off x="981075" y="3201989"/>
            <a:ext cx="7543800" cy="769938"/>
          </a:xfrm>
        </p:spPr>
        <p:txBody>
          <a:bodyPr vert="horz" lIns="91440" tIns="45720" rIns="91440" bIns="45720" rtlCol="0" anchor="t">
            <a:normAutofit/>
          </a:bodyPr>
          <a:lstStyle/>
          <a:p>
            <a:pPr algn="ctr"/>
            <a:endParaRPr lang="en-US" sz="3200" b="1" dirty="0">
              <a:solidFill>
                <a:srgbClr val="00B0F0"/>
              </a:solidFill>
              <a:latin typeface="Calibri" panose="020F0502020204030204" pitchFamily="34" charset="0"/>
              <a:cs typeface="Calibri" panose="020F0502020204030204" pitchFamily="34" charset="0"/>
            </a:endParaRPr>
          </a:p>
        </p:txBody>
      </p:sp>
      <p:pic>
        <p:nvPicPr>
          <p:cNvPr id="1026" name="Picture 2" descr="Sad boy sitting on floor surrounded by by stream of anxious thoughts.  Autism, child stress, mental disorder, anxiety, depression, stress,  headache. Ch Stock Vector Image &amp; Art - Alamy">
            <a:extLst>
              <a:ext uri="{FF2B5EF4-FFF2-40B4-BE49-F238E27FC236}">
                <a16:creationId xmlns:a16="http://schemas.microsoft.com/office/drawing/2014/main" id="{9DDE7670-9605-BD55-3E0D-8F82E5DB09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13" r="9159" b="9851"/>
          <a:stretch/>
        </p:blipFill>
        <p:spPr bwMode="auto">
          <a:xfrm>
            <a:off x="3533775" y="3971927"/>
            <a:ext cx="1693370" cy="21136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724F147-3C6C-B3F4-DC8C-C8ECDCD90CDB}"/>
              </a:ext>
            </a:extLst>
          </p:cNvPr>
          <p:cNvPicPr>
            <a:picLocks noChangeAspect="1"/>
          </p:cNvPicPr>
          <p:nvPr/>
        </p:nvPicPr>
        <p:blipFill rotWithShape="1">
          <a:blip r:embed="rId4"/>
          <a:srcRect l="17028" t="3284" r="8476" b="-1"/>
          <a:stretch/>
        </p:blipFill>
        <p:spPr>
          <a:xfrm>
            <a:off x="5526635" y="3971927"/>
            <a:ext cx="2794675" cy="2040890"/>
          </a:xfrm>
          <a:prstGeom prst="rect">
            <a:avLst/>
          </a:prstGeom>
        </p:spPr>
      </p:pic>
      <p:pic>
        <p:nvPicPr>
          <p:cNvPr id="2050" name="Picture 2" descr="Do you know a child who is feeling anxious about learning? — SKYLARK">
            <a:extLst>
              <a:ext uri="{FF2B5EF4-FFF2-40B4-BE49-F238E27FC236}">
                <a16:creationId xmlns:a16="http://schemas.microsoft.com/office/drawing/2014/main" id="{726E85E3-08E0-39B9-8A05-BD2B29424B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7635" y="3971927"/>
            <a:ext cx="2040890" cy="2040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301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04ED8B-EB72-4997-B209-24D1F98C6EC1}"/>
              </a:ext>
            </a:extLst>
          </p:cNvPr>
          <p:cNvSpPr>
            <a:spLocks noGrp="1"/>
          </p:cNvSpPr>
          <p:nvPr>
            <p:ph idx="4294967295"/>
          </p:nvPr>
        </p:nvSpPr>
        <p:spPr>
          <a:xfrm>
            <a:off x="2407922" y="2533870"/>
            <a:ext cx="5476238" cy="427671"/>
          </a:xfrm>
        </p:spPr>
        <p:txBody>
          <a:bodyPr vert="horz" lIns="0" tIns="45720" rIns="0" bIns="45720" rtlCol="0" anchor="t">
            <a:normAutofit fontScale="77500" lnSpcReduction="20000"/>
          </a:bodyPr>
          <a:lstStyle/>
          <a:p>
            <a:pPr>
              <a:buFont typeface="Courier New" panose="02070309020205020404" pitchFamily="49" charset="0"/>
              <a:buChar char="o"/>
            </a:pPr>
            <a:r>
              <a:rPr lang="en-US" sz="2400" b="1" dirty="0">
                <a:solidFill>
                  <a:srgbClr val="0070C0"/>
                </a:solidFill>
                <a:cs typeface="Calibri"/>
              </a:rPr>
              <a:t>  Ben Ansell – Education Mental Health Practitioner</a:t>
            </a:r>
            <a:r>
              <a:rPr lang="en-US" sz="2400" dirty="0">
                <a:solidFill>
                  <a:srgbClr val="0070C0"/>
                </a:solidFill>
                <a:cs typeface="Calibri"/>
              </a:rPr>
              <a:t> </a:t>
            </a:r>
          </a:p>
        </p:txBody>
      </p:sp>
      <p:pic>
        <p:nvPicPr>
          <p:cNvPr id="8" name="Picture 8" descr="A picture containing icon&#10;&#10;Description automatically generated">
            <a:extLst>
              <a:ext uri="{FF2B5EF4-FFF2-40B4-BE49-F238E27FC236}">
                <a16:creationId xmlns:a16="http://schemas.microsoft.com/office/drawing/2014/main" id="{EE24F83D-5F20-4AF2-9EA0-8CC1E6679A83}"/>
              </a:ext>
            </a:extLst>
          </p:cNvPr>
          <p:cNvPicPr>
            <a:picLocks noChangeAspect="1"/>
          </p:cNvPicPr>
          <p:nvPr/>
        </p:nvPicPr>
        <p:blipFill>
          <a:blip r:embed="rId3"/>
          <a:stretch>
            <a:fillRect/>
          </a:stretch>
        </p:blipFill>
        <p:spPr>
          <a:xfrm>
            <a:off x="1395663" y="912628"/>
            <a:ext cx="6323797" cy="1257885"/>
          </a:xfrm>
          <a:prstGeom prst="rect">
            <a:avLst/>
          </a:prstGeom>
        </p:spPr>
      </p:pic>
      <p:sp>
        <p:nvSpPr>
          <p:cNvPr id="9" name="TextBox 8">
            <a:extLst>
              <a:ext uri="{FF2B5EF4-FFF2-40B4-BE49-F238E27FC236}">
                <a16:creationId xmlns:a16="http://schemas.microsoft.com/office/drawing/2014/main" id="{7D48A418-7957-BF57-5AC1-50A55386BDE1}"/>
              </a:ext>
            </a:extLst>
          </p:cNvPr>
          <p:cNvSpPr txBox="1"/>
          <p:nvPr/>
        </p:nvSpPr>
        <p:spPr>
          <a:xfrm>
            <a:off x="2322575" y="3057681"/>
            <a:ext cx="6069543" cy="2862322"/>
          </a:xfrm>
          <a:prstGeom prst="rect">
            <a:avLst/>
          </a:prstGeom>
          <a:noFill/>
        </p:spPr>
        <p:txBody>
          <a:bodyPr wrap="square">
            <a:spAutoFit/>
          </a:bodyPr>
          <a:lstStyle/>
          <a:p>
            <a:pPr marL="342900" indent="-342900">
              <a:buClr>
                <a:srgbClr val="00B0F0"/>
              </a:buClr>
              <a:buFont typeface="Courier New" panose="02070309020205020404" pitchFamily="49" charset="0"/>
              <a:buChar char="o"/>
            </a:pPr>
            <a:r>
              <a:rPr lang="en-GB" sz="2000" kern="1200" dirty="0">
                <a:solidFill>
                  <a:srgbClr val="0070C0"/>
                </a:solidFill>
                <a:latin typeface="+mn-lt"/>
                <a:ea typeface="+mn-ea"/>
                <a:cs typeface="Calibri"/>
              </a:rPr>
              <a:t>Part of Three Rivers MHST</a:t>
            </a:r>
          </a:p>
          <a:p>
            <a:pPr marL="342900" indent="-342900">
              <a:buClr>
                <a:srgbClr val="00B0F0"/>
              </a:buClr>
              <a:buFont typeface="Courier New" panose="02070309020205020404" pitchFamily="49" charset="0"/>
              <a:buChar char="o"/>
            </a:pPr>
            <a:r>
              <a:rPr lang="en-GB" sz="2000" kern="1200" dirty="0">
                <a:solidFill>
                  <a:srgbClr val="0070C0"/>
                </a:solidFill>
                <a:latin typeface="+mn-lt"/>
                <a:ea typeface="+mn-ea"/>
                <a:cs typeface="Calibri"/>
              </a:rPr>
              <a:t>We sit within Hertfordshire Partnership Foundation NHS Trust (HPFT) under the umbrella of Child and Adolescent Mental Health Services (CAMHS) - but we’re a separate service to CAMHS.</a:t>
            </a:r>
          </a:p>
          <a:p>
            <a:pPr marL="342900" indent="-342900">
              <a:buClr>
                <a:srgbClr val="00B0F0"/>
              </a:buClr>
              <a:buFont typeface="Courier New" panose="02070309020205020404" pitchFamily="49" charset="0"/>
              <a:buChar char="o"/>
            </a:pPr>
            <a:r>
              <a:rPr lang="en-GB" sz="2000" kern="1200" dirty="0">
                <a:solidFill>
                  <a:srgbClr val="0070C0"/>
                </a:solidFill>
                <a:latin typeface="+mn-lt"/>
                <a:ea typeface="+mn-ea"/>
                <a:cs typeface="Calibri"/>
              </a:rPr>
              <a:t>We provide support for emerging and moderate mental health difficulties in children and young people by delivering evidence-based interventions. </a:t>
            </a:r>
          </a:p>
          <a:p>
            <a:pPr marL="342900" indent="-342900">
              <a:buClr>
                <a:srgbClr val="00B0F0"/>
              </a:buClr>
              <a:buFont typeface="Courier New" panose="02070309020205020404" pitchFamily="49" charset="0"/>
              <a:buChar char="o"/>
            </a:pPr>
            <a:r>
              <a:rPr lang="en-GB" sz="2000" kern="1200" dirty="0">
                <a:solidFill>
                  <a:srgbClr val="0070C0"/>
                </a:solidFill>
                <a:latin typeface="+mn-lt"/>
                <a:ea typeface="+mn-ea"/>
                <a:cs typeface="Calibri"/>
              </a:rPr>
              <a:t>I’m based at Eastbury Farm on Tuesdays</a:t>
            </a:r>
          </a:p>
        </p:txBody>
      </p:sp>
      <p:pic>
        <p:nvPicPr>
          <p:cNvPr id="1026" name="Picture 2" descr="Who am I ? Stock Vector | Adobe Stock">
            <a:extLst>
              <a:ext uri="{FF2B5EF4-FFF2-40B4-BE49-F238E27FC236}">
                <a16:creationId xmlns:a16="http://schemas.microsoft.com/office/drawing/2014/main" id="{28FC5EA2-9BA8-31DE-3D74-11F8577ED4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39" b="3484"/>
          <a:stretch/>
        </p:blipFill>
        <p:spPr bwMode="auto">
          <a:xfrm>
            <a:off x="261793" y="1935123"/>
            <a:ext cx="2146129" cy="22451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
            <a:extLst>
              <a:ext uri="{FF2B5EF4-FFF2-40B4-BE49-F238E27FC236}">
                <a16:creationId xmlns:a16="http://schemas.microsoft.com/office/drawing/2014/main" id="{87ABAA14-4E21-BAFE-91CF-979517D06F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589" y="4215793"/>
            <a:ext cx="1864986" cy="1574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953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 calcmode="lin" valueType="num">
                                      <p:cBhvr additive="base">
                                        <p:cTn id="3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 calcmode="lin" valueType="num">
                                      <p:cBhvr additive="base">
                                        <p:cTn id="3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3" end="3"/>
                                            </p:txEl>
                                          </p:spTgt>
                                        </p:tgtEl>
                                        <p:attrNameLst>
                                          <p:attrName>style.visibility</p:attrName>
                                        </p:attrNameLst>
                                      </p:cBhvr>
                                      <p:to>
                                        <p:strVal val="visible"/>
                                      </p:to>
                                    </p:set>
                                    <p:anim calcmode="lin" valueType="num">
                                      <p:cBhvr additive="base">
                                        <p:cTn id="43"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27CCC-FEDE-4A2D-8561-29FE287136EE}"/>
              </a:ext>
            </a:extLst>
          </p:cNvPr>
          <p:cNvSpPr>
            <a:spLocks noGrp="1"/>
          </p:cNvSpPr>
          <p:nvPr>
            <p:ph type="title"/>
          </p:nvPr>
        </p:nvSpPr>
        <p:spPr>
          <a:xfrm>
            <a:off x="312058" y="869462"/>
            <a:ext cx="4863464" cy="821348"/>
          </a:xfrm>
        </p:spPr>
        <p:txBody>
          <a:bodyPr>
            <a:normAutofit/>
          </a:bodyPr>
          <a:lstStyle/>
          <a:p>
            <a:r>
              <a:rPr lang="en-GB" b="1" dirty="0">
                <a:solidFill>
                  <a:srgbClr val="00B050"/>
                </a:solidFill>
              </a:rPr>
              <a:t>What is Anxiety?</a:t>
            </a:r>
          </a:p>
        </p:txBody>
      </p:sp>
      <p:sp>
        <p:nvSpPr>
          <p:cNvPr id="5" name="Content Placeholder 4">
            <a:extLst>
              <a:ext uri="{FF2B5EF4-FFF2-40B4-BE49-F238E27FC236}">
                <a16:creationId xmlns:a16="http://schemas.microsoft.com/office/drawing/2014/main" id="{BDD3036C-3479-48C4-8EDA-804628E6877A}"/>
              </a:ext>
            </a:extLst>
          </p:cNvPr>
          <p:cNvSpPr>
            <a:spLocks noGrp="1"/>
          </p:cNvSpPr>
          <p:nvPr>
            <p:ph idx="4294967295"/>
          </p:nvPr>
        </p:nvSpPr>
        <p:spPr>
          <a:xfrm>
            <a:off x="4572000" y="1190625"/>
            <a:ext cx="4349478" cy="728786"/>
          </a:xfrm>
        </p:spPr>
        <p:txBody>
          <a:bodyPr vert="horz" lIns="68580" tIns="34290" rIns="68580" bIns="34290" rtlCol="0" anchor="t">
            <a:noAutofit/>
          </a:bodyPr>
          <a:lstStyle/>
          <a:p>
            <a:pPr marL="0" indent="0">
              <a:buNone/>
            </a:pPr>
            <a:r>
              <a:rPr lang="en-GB" sz="2400" b="1" dirty="0">
                <a:solidFill>
                  <a:srgbClr val="00B050"/>
                </a:solidFill>
                <a:latin typeface="+mj-lt"/>
              </a:rPr>
              <a:t>Feelings of unease, worry or fear</a:t>
            </a:r>
            <a:endParaRPr lang="en-GB" sz="2400" b="1" dirty="0">
              <a:solidFill>
                <a:srgbClr val="00B050"/>
              </a:solidFill>
              <a:latin typeface="+mj-lt"/>
              <a:cs typeface="Calibri" panose="020F0502020204030204"/>
            </a:endParaRPr>
          </a:p>
          <a:p>
            <a:pPr marL="0" indent="0">
              <a:buNone/>
            </a:pPr>
            <a:endParaRPr lang="en-GB" sz="2400" b="1" dirty="0">
              <a:solidFill>
                <a:srgbClr val="00B050"/>
              </a:solidFill>
              <a:cs typeface="Calibri" panose="020F0502020204030204"/>
            </a:endParaRPr>
          </a:p>
          <a:p>
            <a:pPr lvl="1"/>
            <a:endParaRPr lang="en-GB" sz="2400" b="1" dirty="0">
              <a:solidFill>
                <a:srgbClr val="00B050"/>
              </a:solidFill>
            </a:endParaRPr>
          </a:p>
          <a:p>
            <a:pPr lvl="1"/>
            <a:endParaRPr lang="en-GB" sz="2400" b="1" dirty="0">
              <a:solidFill>
                <a:srgbClr val="00B050"/>
              </a:solidFill>
            </a:endParaRPr>
          </a:p>
          <a:p>
            <a:endParaRPr lang="en-GB" sz="2400" b="1" dirty="0">
              <a:solidFill>
                <a:srgbClr val="00B050"/>
              </a:solidFill>
            </a:endParaRPr>
          </a:p>
        </p:txBody>
      </p:sp>
      <p:graphicFrame>
        <p:nvGraphicFramePr>
          <p:cNvPr id="8" name="Diagram 7">
            <a:extLst>
              <a:ext uri="{FF2B5EF4-FFF2-40B4-BE49-F238E27FC236}">
                <a16:creationId xmlns:a16="http://schemas.microsoft.com/office/drawing/2014/main" id="{1F33C183-52C0-45D0-B041-FD24E5E73106}"/>
              </a:ext>
            </a:extLst>
          </p:cNvPr>
          <p:cNvGraphicFramePr/>
          <p:nvPr>
            <p:extLst>
              <p:ext uri="{D42A27DB-BD31-4B8C-83A1-F6EECF244321}">
                <p14:modId xmlns:p14="http://schemas.microsoft.com/office/powerpoint/2010/main" val="486696453"/>
              </p:ext>
            </p:extLst>
          </p:nvPr>
        </p:nvGraphicFramePr>
        <p:xfrm>
          <a:off x="1517877" y="1690810"/>
          <a:ext cx="7102248" cy="4479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476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Graphic spid="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artoon of a child with different expressions">
            <a:extLst>
              <a:ext uri="{FF2B5EF4-FFF2-40B4-BE49-F238E27FC236}">
                <a16:creationId xmlns:a16="http://schemas.microsoft.com/office/drawing/2014/main" id="{19447687-636E-D4A0-F9AB-90F2F501B22B}"/>
              </a:ext>
            </a:extLst>
          </p:cNvPr>
          <p:cNvPicPr>
            <a:picLocks noChangeAspect="1"/>
          </p:cNvPicPr>
          <p:nvPr/>
        </p:nvPicPr>
        <p:blipFill>
          <a:blip r:embed="rId2"/>
          <a:stretch>
            <a:fillRect/>
          </a:stretch>
        </p:blipFill>
        <p:spPr>
          <a:xfrm>
            <a:off x="567689" y="878563"/>
            <a:ext cx="5324475" cy="5269012"/>
          </a:xfrm>
          <a:prstGeom prst="rect">
            <a:avLst/>
          </a:prstGeom>
        </p:spPr>
      </p:pic>
      <p:sp>
        <p:nvSpPr>
          <p:cNvPr id="2" name="TextBox 1">
            <a:extLst>
              <a:ext uri="{FF2B5EF4-FFF2-40B4-BE49-F238E27FC236}">
                <a16:creationId xmlns:a16="http://schemas.microsoft.com/office/drawing/2014/main" id="{C788DB89-0926-EFD0-74FB-F47F8AD950FE}"/>
              </a:ext>
            </a:extLst>
          </p:cNvPr>
          <p:cNvSpPr txBox="1"/>
          <p:nvPr/>
        </p:nvSpPr>
        <p:spPr>
          <a:xfrm>
            <a:off x="6522720" y="1828800"/>
            <a:ext cx="2204719" cy="3539430"/>
          </a:xfrm>
          <a:prstGeom prst="rect">
            <a:avLst/>
          </a:prstGeom>
          <a:noFill/>
        </p:spPr>
        <p:txBody>
          <a:bodyPr wrap="square" rtlCol="0">
            <a:spAutoFit/>
          </a:bodyPr>
          <a:lstStyle/>
          <a:p>
            <a:r>
              <a:rPr lang="en-GB" sz="3200" b="1" dirty="0">
                <a:solidFill>
                  <a:srgbClr val="00B050"/>
                </a:solidFill>
                <a:latin typeface="+mj-lt"/>
              </a:rPr>
              <a:t>How does it present in your child?</a:t>
            </a:r>
          </a:p>
          <a:p>
            <a:r>
              <a:rPr lang="en-GB" sz="3200" b="1" dirty="0">
                <a:solidFill>
                  <a:srgbClr val="00B050"/>
                </a:solidFill>
                <a:latin typeface="+mj-lt"/>
              </a:rPr>
              <a:t>Discus with person sitting next to you.</a:t>
            </a:r>
          </a:p>
        </p:txBody>
      </p:sp>
    </p:spTree>
    <p:extLst>
      <p:ext uri="{BB962C8B-B14F-4D97-AF65-F5344CB8AC3E}">
        <p14:creationId xmlns:p14="http://schemas.microsoft.com/office/powerpoint/2010/main" val="4259951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784AA-3388-4373-BFC1-4CDF1832023A}"/>
              </a:ext>
            </a:extLst>
          </p:cNvPr>
          <p:cNvSpPr>
            <a:spLocks noGrp="1"/>
          </p:cNvSpPr>
          <p:nvPr>
            <p:ph type="title" idx="4294967295"/>
          </p:nvPr>
        </p:nvSpPr>
        <p:spPr>
          <a:xfrm>
            <a:off x="1600200" y="260350"/>
            <a:ext cx="7543800" cy="1450975"/>
          </a:xfrm>
        </p:spPr>
        <p:txBody>
          <a:bodyPr>
            <a:normAutofit/>
          </a:bodyPr>
          <a:lstStyle/>
          <a:p>
            <a:pPr algn="ctr"/>
            <a:br>
              <a:rPr lang="en-GB">
                <a:latin typeface="Amatic SC"/>
                <a:cs typeface="Amatic SC"/>
              </a:rPr>
            </a:br>
            <a:endParaRPr lang="en-GB">
              <a:solidFill>
                <a:srgbClr val="0070C0"/>
              </a:solidFill>
              <a:latin typeface="Amatic SC"/>
              <a:cs typeface="Amatic SC"/>
            </a:endParaRPr>
          </a:p>
        </p:txBody>
      </p:sp>
      <p:sp>
        <p:nvSpPr>
          <p:cNvPr id="8" name="TextBox 7">
            <a:extLst>
              <a:ext uri="{FF2B5EF4-FFF2-40B4-BE49-F238E27FC236}">
                <a16:creationId xmlns:a16="http://schemas.microsoft.com/office/drawing/2014/main" id="{CB5CBD03-3B16-4FC0-8274-4D89892FDA02}"/>
              </a:ext>
            </a:extLst>
          </p:cNvPr>
          <p:cNvSpPr txBox="1"/>
          <p:nvPr/>
        </p:nvSpPr>
        <p:spPr>
          <a:xfrm>
            <a:off x="574077" y="2459444"/>
            <a:ext cx="20522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00B050"/>
                </a:solidFill>
                <a:latin typeface="+mj-lt"/>
              </a:rPr>
              <a:t>Iceberg Analogy</a:t>
            </a:r>
            <a:endParaRPr lang="en-US" sz="3200" b="1" dirty="0">
              <a:solidFill>
                <a:srgbClr val="00B050"/>
              </a:solidFill>
              <a:latin typeface="+mj-lt"/>
            </a:endParaRPr>
          </a:p>
        </p:txBody>
      </p:sp>
      <p:pic>
        <p:nvPicPr>
          <p:cNvPr id="5" name="Picture 4" descr="Iceberg with text below it&#10;&#10;Description automatically generated">
            <a:extLst>
              <a:ext uri="{FF2B5EF4-FFF2-40B4-BE49-F238E27FC236}">
                <a16:creationId xmlns:a16="http://schemas.microsoft.com/office/drawing/2014/main" id="{617BBB31-3E77-0CF6-69E0-BE3A61E264BB}"/>
              </a:ext>
            </a:extLst>
          </p:cNvPr>
          <p:cNvPicPr>
            <a:picLocks noChangeAspect="1"/>
          </p:cNvPicPr>
          <p:nvPr/>
        </p:nvPicPr>
        <p:blipFill>
          <a:blip r:embed="rId3"/>
          <a:stretch>
            <a:fillRect/>
          </a:stretch>
        </p:blipFill>
        <p:spPr>
          <a:xfrm>
            <a:off x="2857501" y="754299"/>
            <a:ext cx="5558230" cy="5501802"/>
          </a:xfrm>
          <a:prstGeom prst="rect">
            <a:avLst/>
          </a:prstGeom>
        </p:spPr>
      </p:pic>
    </p:spTree>
    <p:extLst>
      <p:ext uri="{BB962C8B-B14F-4D97-AF65-F5344CB8AC3E}">
        <p14:creationId xmlns:p14="http://schemas.microsoft.com/office/powerpoint/2010/main" val="3684142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784AA-3388-4373-BFC1-4CDF1832023A}"/>
              </a:ext>
            </a:extLst>
          </p:cNvPr>
          <p:cNvSpPr>
            <a:spLocks noGrp="1"/>
          </p:cNvSpPr>
          <p:nvPr>
            <p:ph type="title"/>
          </p:nvPr>
        </p:nvSpPr>
        <p:spPr>
          <a:xfrm>
            <a:off x="777240" y="538776"/>
            <a:ext cx="7543800" cy="1450757"/>
          </a:xfrm>
        </p:spPr>
        <p:txBody>
          <a:bodyPr>
            <a:normAutofit/>
          </a:bodyPr>
          <a:lstStyle/>
          <a:p>
            <a:pPr algn="ctr"/>
            <a:r>
              <a:rPr lang="en-GB" sz="4400" b="1" dirty="0">
                <a:solidFill>
                  <a:srgbClr val="00B050"/>
                </a:solidFill>
                <a:latin typeface="Calibri Light"/>
                <a:cs typeface="Amatic SC"/>
              </a:rPr>
              <a:t>Bodily Sensations</a:t>
            </a:r>
            <a:br>
              <a:rPr lang="en-GB" b="1" dirty="0">
                <a:latin typeface="Amatic SC"/>
                <a:cs typeface="Amatic SC"/>
              </a:rPr>
            </a:br>
            <a:endParaRPr lang="en-GB" b="1" dirty="0">
              <a:solidFill>
                <a:srgbClr val="0070C0"/>
              </a:solidFill>
              <a:latin typeface="Amatic SC"/>
              <a:cs typeface="Amatic SC"/>
            </a:endParaRPr>
          </a:p>
        </p:txBody>
      </p:sp>
      <p:pic>
        <p:nvPicPr>
          <p:cNvPr id="4" name="Picture 5" descr="A screenshot of a cell phone&#10;&#10;Description automatically generated">
            <a:extLst>
              <a:ext uri="{FF2B5EF4-FFF2-40B4-BE49-F238E27FC236}">
                <a16:creationId xmlns:a16="http://schemas.microsoft.com/office/drawing/2014/main" id="{B861CA88-B2B7-405F-8D2B-9E3354CC89A1}"/>
              </a:ext>
            </a:extLst>
          </p:cNvPr>
          <p:cNvPicPr>
            <a:picLocks noChangeAspect="1"/>
          </p:cNvPicPr>
          <p:nvPr/>
        </p:nvPicPr>
        <p:blipFill>
          <a:blip r:embed="rId3"/>
          <a:stretch>
            <a:fillRect/>
          </a:stretch>
        </p:blipFill>
        <p:spPr>
          <a:xfrm>
            <a:off x="717662" y="1273952"/>
            <a:ext cx="7708676" cy="5045272"/>
          </a:xfrm>
          <a:prstGeom prst="rect">
            <a:avLst/>
          </a:prstGeom>
          <a:noFill/>
          <a:ln>
            <a:noFill/>
          </a:ln>
        </p:spPr>
      </p:pic>
    </p:spTree>
    <p:extLst>
      <p:ext uri="{BB962C8B-B14F-4D97-AF65-F5344CB8AC3E}">
        <p14:creationId xmlns:p14="http://schemas.microsoft.com/office/powerpoint/2010/main" val="194226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FFB0C150-483B-4CDA-98CA-CCEDDACFA41B}"/>
              </a:ext>
            </a:extLst>
          </p:cNvPr>
          <p:cNvSpPr/>
          <p:nvPr/>
        </p:nvSpPr>
        <p:spPr>
          <a:xfrm>
            <a:off x="3799344" y="1168979"/>
            <a:ext cx="1872208" cy="1728192"/>
          </a:xfrm>
          <a:prstGeom prst="ellipse">
            <a:avLst/>
          </a:prstGeom>
          <a:ln>
            <a:solidFill>
              <a:schemeClr val="tx1"/>
            </a:solidFill>
          </a:ln>
        </p:spPr>
        <p:txBody>
          <a:bodyPr wrap="square" rtlCol="0" anchor="ctr">
            <a:spAutoFit/>
          </a:bodyPr>
          <a:lstStyle/>
          <a:p>
            <a:pPr algn="ctr"/>
            <a:endParaRPr lang="en-GB">
              <a:hlinkClick r:id="" action="ppaction://noaction"/>
            </a:endParaRPr>
          </a:p>
        </p:txBody>
      </p:sp>
      <p:sp>
        <p:nvSpPr>
          <p:cNvPr id="13" name="Oval 12">
            <a:extLst>
              <a:ext uri="{FF2B5EF4-FFF2-40B4-BE49-F238E27FC236}">
                <a16:creationId xmlns:a16="http://schemas.microsoft.com/office/drawing/2014/main" id="{A3851379-82B7-4EAA-B7E8-1B1CBB4F72BE}"/>
              </a:ext>
            </a:extLst>
          </p:cNvPr>
          <p:cNvSpPr/>
          <p:nvPr/>
        </p:nvSpPr>
        <p:spPr>
          <a:xfrm>
            <a:off x="5825540" y="2868414"/>
            <a:ext cx="1872208" cy="1728192"/>
          </a:xfrm>
          <a:prstGeom prst="ellipse">
            <a:avLst/>
          </a:prstGeom>
          <a:ln>
            <a:solidFill>
              <a:schemeClr val="tx1"/>
            </a:solidFill>
          </a:ln>
        </p:spPr>
        <p:txBody>
          <a:bodyPr wrap="square" rtlCol="0" anchor="ctr">
            <a:spAutoFit/>
          </a:bodyPr>
          <a:lstStyle/>
          <a:p>
            <a:pPr algn="ctr"/>
            <a:endParaRPr lang="en-GB">
              <a:hlinkClick r:id="" action="ppaction://noaction"/>
            </a:endParaRPr>
          </a:p>
        </p:txBody>
      </p:sp>
      <p:sp>
        <p:nvSpPr>
          <p:cNvPr id="15" name="Oval 14">
            <a:extLst>
              <a:ext uri="{FF2B5EF4-FFF2-40B4-BE49-F238E27FC236}">
                <a16:creationId xmlns:a16="http://schemas.microsoft.com/office/drawing/2014/main" id="{AC82BDE3-DB14-4525-9417-64F59AA45D24}"/>
              </a:ext>
            </a:extLst>
          </p:cNvPr>
          <p:cNvSpPr/>
          <p:nvPr/>
        </p:nvSpPr>
        <p:spPr>
          <a:xfrm>
            <a:off x="1500764" y="2864080"/>
            <a:ext cx="1872208" cy="1728192"/>
          </a:xfrm>
          <a:prstGeom prst="ellipse">
            <a:avLst/>
          </a:prstGeom>
          <a:ln>
            <a:solidFill>
              <a:schemeClr val="tx1"/>
            </a:solidFill>
          </a:ln>
        </p:spPr>
        <p:txBody>
          <a:bodyPr wrap="square" rtlCol="0" anchor="ctr">
            <a:spAutoFit/>
          </a:bodyPr>
          <a:lstStyle/>
          <a:p>
            <a:pPr algn="ctr"/>
            <a:endParaRPr lang="en-GB">
              <a:hlinkClick r:id="" action="ppaction://noaction"/>
            </a:endParaRPr>
          </a:p>
        </p:txBody>
      </p:sp>
      <p:sp>
        <p:nvSpPr>
          <p:cNvPr id="17" name="Oval 16">
            <a:extLst>
              <a:ext uri="{FF2B5EF4-FFF2-40B4-BE49-F238E27FC236}">
                <a16:creationId xmlns:a16="http://schemas.microsoft.com/office/drawing/2014/main" id="{2B9FD21C-D4CC-421F-BA02-BCD68109B10D}"/>
              </a:ext>
            </a:extLst>
          </p:cNvPr>
          <p:cNvSpPr/>
          <p:nvPr/>
        </p:nvSpPr>
        <p:spPr>
          <a:xfrm>
            <a:off x="3799344" y="4464416"/>
            <a:ext cx="1872208" cy="1728192"/>
          </a:xfrm>
          <a:prstGeom prst="ellipse">
            <a:avLst/>
          </a:prstGeom>
          <a:ln>
            <a:solidFill>
              <a:schemeClr val="tx1"/>
            </a:solidFill>
          </a:ln>
        </p:spPr>
        <p:txBody>
          <a:bodyPr wrap="square" rtlCol="0" anchor="ctr">
            <a:spAutoFit/>
          </a:bodyPr>
          <a:lstStyle/>
          <a:p>
            <a:pPr algn="ctr"/>
            <a:endParaRPr lang="en-GB">
              <a:hlinkClick r:id="" action="ppaction://noaction"/>
            </a:endParaRPr>
          </a:p>
        </p:txBody>
      </p:sp>
      <p:cxnSp>
        <p:nvCxnSpPr>
          <p:cNvPr id="19" name="Straight Arrow Connector 18">
            <a:extLst>
              <a:ext uri="{FF2B5EF4-FFF2-40B4-BE49-F238E27FC236}">
                <a16:creationId xmlns:a16="http://schemas.microsoft.com/office/drawing/2014/main" id="{8E20010F-FBB0-4729-B1F0-2F07871202CC}"/>
              </a:ext>
            </a:extLst>
          </p:cNvPr>
          <p:cNvCxnSpPr/>
          <p:nvPr/>
        </p:nvCxnSpPr>
        <p:spPr>
          <a:xfrm>
            <a:off x="4735448" y="3007290"/>
            <a:ext cx="0" cy="1296144"/>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F462AF5-7018-471C-9275-C91F67F223B3}"/>
              </a:ext>
            </a:extLst>
          </p:cNvPr>
          <p:cNvCxnSpPr/>
          <p:nvPr/>
        </p:nvCxnSpPr>
        <p:spPr>
          <a:xfrm>
            <a:off x="3677152" y="3725649"/>
            <a:ext cx="2016224" cy="0"/>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B59228C9-7BF8-4CD4-8279-119877AA607B}"/>
              </a:ext>
            </a:extLst>
          </p:cNvPr>
          <p:cNvSpPr/>
          <p:nvPr/>
        </p:nvSpPr>
        <p:spPr>
          <a:xfrm>
            <a:off x="3912456" y="1669527"/>
            <a:ext cx="1545616" cy="523220"/>
          </a:xfrm>
          <a:prstGeom prst="rect">
            <a:avLst/>
          </a:prstGeom>
        </p:spPr>
        <p:txBody>
          <a:bodyPr wrap="none">
            <a:spAutoFit/>
          </a:bodyPr>
          <a:lstStyle/>
          <a:p>
            <a:r>
              <a:rPr lang="en-GB" sz="2800">
                <a:solidFill>
                  <a:schemeClr val="tx1"/>
                </a:solidFill>
                <a:latin typeface="+mn-lt"/>
                <a:cs typeface="Amatic SC"/>
              </a:rPr>
              <a:t>Thoughts</a:t>
            </a:r>
          </a:p>
        </p:txBody>
      </p:sp>
      <p:sp>
        <p:nvSpPr>
          <p:cNvPr id="25" name="Rectangle 24">
            <a:extLst>
              <a:ext uri="{FF2B5EF4-FFF2-40B4-BE49-F238E27FC236}">
                <a16:creationId xmlns:a16="http://schemas.microsoft.com/office/drawing/2014/main" id="{3F5C42BF-727E-481B-9928-DBC2724CCBFF}"/>
              </a:ext>
            </a:extLst>
          </p:cNvPr>
          <p:cNvSpPr/>
          <p:nvPr/>
        </p:nvSpPr>
        <p:spPr>
          <a:xfrm>
            <a:off x="6023446" y="3433671"/>
            <a:ext cx="1665841" cy="523220"/>
          </a:xfrm>
          <a:prstGeom prst="rect">
            <a:avLst/>
          </a:prstGeom>
        </p:spPr>
        <p:txBody>
          <a:bodyPr wrap="none">
            <a:spAutoFit/>
          </a:bodyPr>
          <a:lstStyle/>
          <a:p>
            <a:r>
              <a:rPr lang="en-GB" sz="2800">
                <a:solidFill>
                  <a:schemeClr val="tx1"/>
                </a:solidFill>
                <a:latin typeface="+mn-lt"/>
                <a:cs typeface="Amatic SC"/>
              </a:rPr>
              <a:t>Behaviour</a:t>
            </a:r>
          </a:p>
        </p:txBody>
      </p:sp>
      <p:sp>
        <p:nvSpPr>
          <p:cNvPr id="27" name="Rectangle 26">
            <a:extLst>
              <a:ext uri="{FF2B5EF4-FFF2-40B4-BE49-F238E27FC236}">
                <a16:creationId xmlns:a16="http://schemas.microsoft.com/office/drawing/2014/main" id="{0833341F-4C8A-4AE4-9241-34EED83C83F1}"/>
              </a:ext>
            </a:extLst>
          </p:cNvPr>
          <p:cNvSpPr/>
          <p:nvPr/>
        </p:nvSpPr>
        <p:spPr>
          <a:xfrm>
            <a:off x="3872070" y="4772995"/>
            <a:ext cx="1726755" cy="954107"/>
          </a:xfrm>
          <a:prstGeom prst="rect">
            <a:avLst/>
          </a:prstGeom>
        </p:spPr>
        <p:txBody>
          <a:bodyPr wrap="none">
            <a:spAutoFit/>
          </a:bodyPr>
          <a:lstStyle/>
          <a:p>
            <a:pPr algn="ctr"/>
            <a:r>
              <a:rPr lang="en-GB" sz="2800">
                <a:solidFill>
                  <a:schemeClr val="tx1"/>
                </a:solidFill>
                <a:latin typeface="+mn-lt"/>
                <a:cs typeface="Amatic SC"/>
              </a:rPr>
              <a:t>Bodily</a:t>
            </a:r>
          </a:p>
          <a:p>
            <a:pPr algn="ctr"/>
            <a:r>
              <a:rPr lang="en-GB" sz="2800">
                <a:solidFill>
                  <a:schemeClr val="tx1"/>
                </a:solidFill>
                <a:latin typeface="+mn-lt"/>
                <a:cs typeface="Amatic SC"/>
              </a:rPr>
              <a:t>sensations</a:t>
            </a:r>
          </a:p>
        </p:txBody>
      </p:sp>
      <p:sp>
        <p:nvSpPr>
          <p:cNvPr id="29" name="Rectangle 28">
            <a:extLst>
              <a:ext uri="{FF2B5EF4-FFF2-40B4-BE49-F238E27FC236}">
                <a16:creationId xmlns:a16="http://schemas.microsoft.com/office/drawing/2014/main" id="{44420D0E-B736-4A19-8682-73CF8CDA039A}"/>
              </a:ext>
            </a:extLst>
          </p:cNvPr>
          <p:cNvSpPr/>
          <p:nvPr/>
        </p:nvSpPr>
        <p:spPr>
          <a:xfrm>
            <a:off x="1618805" y="3433671"/>
            <a:ext cx="1556836" cy="523220"/>
          </a:xfrm>
          <a:prstGeom prst="rect">
            <a:avLst/>
          </a:prstGeom>
        </p:spPr>
        <p:txBody>
          <a:bodyPr wrap="none" lIns="91440" tIns="45720" rIns="91440" bIns="45720" anchor="t">
            <a:spAutoFit/>
          </a:bodyPr>
          <a:lstStyle/>
          <a:p>
            <a:pPr algn="ctr"/>
            <a:r>
              <a:rPr lang="en-GB" sz="2800">
                <a:solidFill>
                  <a:schemeClr val="tx1"/>
                </a:solidFill>
                <a:latin typeface="+mn-lt"/>
                <a:ea typeface="Amatic SC"/>
                <a:cs typeface="Amatic SC"/>
              </a:rPr>
              <a:t>Emotions</a:t>
            </a:r>
          </a:p>
        </p:txBody>
      </p:sp>
      <p:cxnSp>
        <p:nvCxnSpPr>
          <p:cNvPr id="31" name="Straight Arrow Connector 30">
            <a:extLst>
              <a:ext uri="{FF2B5EF4-FFF2-40B4-BE49-F238E27FC236}">
                <a16:creationId xmlns:a16="http://schemas.microsoft.com/office/drawing/2014/main" id="{FC1905A3-1D22-4A15-AD29-D8AE6AC63AFD}"/>
              </a:ext>
            </a:extLst>
          </p:cNvPr>
          <p:cNvCxnSpPr>
            <a:cxnSpLocks/>
          </p:cNvCxnSpPr>
          <p:nvPr/>
        </p:nvCxnSpPr>
        <p:spPr>
          <a:xfrm>
            <a:off x="5819379" y="2057876"/>
            <a:ext cx="894790" cy="603848"/>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BB7EBA65-D8E9-4F91-88F2-04A499F27787}"/>
              </a:ext>
            </a:extLst>
          </p:cNvPr>
          <p:cNvCxnSpPr>
            <a:cxnSpLocks/>
          </p:cNvCxnSpPr>
          <p:nvPr/>
        </p:nvCxnSpPr>
        <p:spPr>
          <a:xfrm>
            <a:off x="2728246" y="4660178"/>
            <a:ext cx="894790" cy="603848"/>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1BB131A3-178F-43F8-B129-9CCAFA86F45C}"/>
              </a:ext>
            </a:extLst>
          </p:cNvPr>
          <p:cNvCxnSpPr>
            <a:cxnSpLocks/>
          </p:cNvCxnSpPr>
          <p:nvPr/>
        </p:nvCxnSpPr>
        <p:spPr>
          <a:xfrm flipV="1">
            <a:off x="5824333" y="4728838"/>
            <a:ext cx="894791" cy="675737"/>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6950F7E5-C301-406B-87F4-A572BDD45F48}"/>
              </a:ext>
            </a:extLst>
          </p:cNvPr>
          <p:cNvCxnSpPr>
            <a:cxnSpLocks/>
          </p:cNvCxnSpPr>
          <p:nvPr/>
        </p:nvCxnSpPr>
        <p:spPr>
          <a:xfrm flipV="1">
            <a:off x="2862597" y="2198422"/>
            <a:ext cx="894791" cy="675737"/>
          </a:xfrm>
          <a:prstGeom prst="straightConnector1">
            <a:avLst/>
          </a:prstGeom>
          <a:ln>
            <a:solidFill>
              <a:srgbClr val="4472C4"/>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3173197-2470-42BD-90F6-B865C8D9D3C4}"/>
              </a:ext>
            </a:extLst>
          </p:cNvPr>
          <p:cNvSpPr txBox="1"/>
          <p:nvPr/>
        </p:nvSpPr>
        <p:spPr>
          <a:xfrm>
            <a:off x="129164" y="5328468"/>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dirty="0">
                <a:solidFill>
                  <a:schemeClr val="tx2"/>
                </a:solidFill>
                <a:latin typeface="Calibri" panose="020F0502020204030204" pitchFamily="34" charset="0"/>
                <a:cs typeface="Calibri" panose="020F0502020204030204" pitchFamily="34" charset="0"/>
              </a:rPr>
              <a:t>Hot Cross Bun Model - a tool used to understand what is going on...</a:t>
            </a:r>
          </a:p>
        </p:txBody>
      </p:sp>
      <p:sp>
        <p:nvSpPr>
          <p:cNvPr id="3" name="Title 2">
            <a:extLst>
              <a:ext uri="{FF2B5EF4-FFF2-40B4-BE49-F238E27FC236}">
                <a16:creationId xmlns:a16="http://schemas.microsoft.com/office/drawing/2014/main" id="{61F74703-6D8F-4D9B-B68C-D69DEA9A7CC7}"/>
              </a:ext>
            </a:extLst>
          </p:cNvPr>
          <p:cNvSpPr>
            <a:spLocks noGrp="1"/>
          </p:cNvSpPr>
          <p:nvPr>
            <p:ph type="title" idx="4294967295"/>
          </p:nvPr>
        </p:nvSpPr>
        <p:spPr>
          <a:xfrm>
            <a:off x="1976755" y="615390"/>
            <a:ext cx="5992773" cy="1192212"/>
          </a:xfrm>
        </p:spPr>
        <p:txBody>
          <a:bodyPr>
            <a:normAutofit fontScale="90000"/>
          </a:bodyPr>
          <a:lstStyle/>
          <a:p>
            <a:r>
              <a:rPr lang="en-US" sz="4000" b="1" kern="1200" dirty="0">
                <a:solidFill>
                  <a:srgbClr val="00B050"/>
                </a:solidFill>
                <a:latin typeface="+mj-lt"/>
                <a:ea typeface="+mj-ea"/>
                <a:cs typeface="+mj-cs"/>
              </a:rPr>
              <a:t>Understanding mental health</a:t>
            </a:r>
            <a:r>
              <a:rPr lang="en-US" sz="4000" b="1" dirty="0">
                <a:solidFill>
                  <a:srgbClr val="00B050"/>
                </a:solidFill>
              </a:rPr>
              <a:t>...</a:t>
            </a:r>
            <a:br>
              <a:rPr lang="en-US" sz="4800" b="1" kern="1200" dirty="0">
                <a:latin typeface="+mj-lt"/>
                <a:ea typeface="+mj-ea"/>
                <a:cs typeface="+mj-cs"/>
              </a:rPr>
            </a:br>
            <a:endParaRPr lang="en-GB" b="1" dirty="0"/>
          </a:p>
        </p:txBody>
      </p:sp>
    </p:spTree>
    <p:extLst>
      <p:ext uri="{BB962C8B-B14F-4D97-AF65-F5344CB8AC3E}">
        <p14:creationId xmlns:p14="http://schemas.microsoft.com/office/powerpoint/2010/main" val="3484068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1EF33-9437-4AA6-92B2-7E99C62BB22A}"/>
              </a:ext>
            </a:extLst>
          </p:cNvPr>
          <p:cNvSpPr>
            <a:spLocks noGrp="1"/>
          </p:cNvSpPr>
          <p:nvPr>
            <p:ph type="title" idx="4294967295"/>
          </p:nvPr>
        </p:nvSpPr>
        <p:spPr>
          <a:xfrm>
            <a:off x="447633" y="97142"/>
            <a:ext cx="6124575" cy="1252538"/>
          </a:xfrm>
        </p:spPr>
        <p:txBody>
          <a:bodyPr>
            <a:normAutofit/>
          </a:bodyPr>
          <a:lstStyle/>
          <a:p>
            <a:r>
              <a:rPr lang="en-GB" sz="3200" b="1" dirty="0">
                <a:solidFill>
                  <a:srgbClr val="00B050"/>
                </a:solidFill>
              </a:rPr>
              <a:t>Case Example: Daniel (7 years old)</a:t>
            </a:r>
          </a:p>
        </p:txBody>
      </p:sp>
      <p:sp>
        <p:nvSpPr>
          <p:cNvPr id="4" name="Cloud 3">
            <a:extLst>
              <a:ext uri="{FF2B5EF4-FFF2-40B4-BE49-F238E27FC236}">
                <a16:creationId xmlns:a16="http://schemas.microsoft.com/office/drawing/2014/main" id="{DAFC452B-74ED-410D-85CA-82712F9F503B}"/>
              </a:ext>
            </a:extLst>
          </p:cNvPr>
          <p:cNvSpPr/>
          <p:nvPr/>
        </p:nvSpPr>
        <p:spPr>
          <a:xfrm>
            <a:off x="4070669" y="1338383"/>
            <a:ext cx="5003079" cy="2527566"/>
          </a:xfrm>
          <a:prstGeom prst="cloud">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1800" b="1" dirty="0">
                <a:solidFill>
                  <a:schemeClr val="tx1"/>
                </a:solidFill>
                <a:cs typeface="Calibri"/>
              </a:rPr>
              <a:t>Thoughts:</a:t>
            </a:r>
          </a:p>
          <a:p>
            <a:pPr algn="ctr"/>
            <a:r>
              <a:rPr lang="en-US" sz="1800" dirty="0">
                <a:solidFill>
                  <a:schemeClr val="tx1"/>
                </a:solidFill>
                <a:cs typeface="Calibri"/>
              </a:rPr>
              <a:t>What if something happens to mum when I am at school? </a:t>
            </a:r>
          </a:p>
          <a:p>
            <a:pPr algn="ctr"/>
            <a:r>
              <a:rPr lang="en-US" sz="1800" dirty="0">
                <a:solidFill>
                  <a:schemeClr val="tx1"/>
                </a:solidFill>
                <a:cs typeface="Calibri"/>
              </a:rPr>
              <a:t>What if my friends don't like me?</a:t>
            </a:r>
          </a:p>
          <a:p>
            <a:pPr algn="ctr"/>
            <a:r>
              <a:rPr lang="en-US" sz="1800" dirty="0">
                <a:solidFill>
                  <a:schemeClr val="tx1"/>
                </a:solidFill>
                <a:cs typeface="Calibri"/>
              </a:rPr>
              <a:t>I don’t want to go to the football game at the weekend, I want to stay at home.</a:t>
            </a:r>
          </a:p>
        </p:txBody>
      </p:sp>
      <p:sp>
        <p:nvSpPr>
          <p:cNvPr id="75" name="Cloud 74">
            <a:extLst>
              <a:ext uri="{FF2B5EF4-FFF2-40B4-BE49-F238E27FC236}">
                <a16:creationId xmlns:a16="http://schemas.microsoft.com/office/drawing/2014/main" id="{DCA0B6F4-7D63-40DC-9844-FE7C45CE55E2}"/>
              </a:ext>
            </a:extLst>
          </p:cNvPr>
          <p:cNvSpPr/>
          <p:nvPr/>
        </p:nvSpPr>
        <p:spPr>
          <a:xfrm>
            <a:off x="715776" y="1462781"/>
            <a:ext cx="3495116" cy="2082357"/>
          </a:xfrm>
          <a:prstGeom prst="cloud">
            <a:avLst/>
          </a:prstGeom>
          <a:solidFill>
            <a:srgbClr val="F79CF4"/>
          </a:solidFill>
          <a:ln>
            <a:solidFill>
              <a:srgbClr val="F79CF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b="1" dirty="0">
              <a:solidFill>
                <a:schemeClr val="tx1"/>
              </a:solidFill>
              <a:cs typeface="Calibri"/>
            </a:endParaRPr>
          </a:p>
          <a:p>
            <a:pPr algn="ctr"/>
            <a:endParaRPr lang="en-US" b="1" dirty="0">
              <a:solidFill>
                <a:schemeClr val="tx1"/>
              </a:solidFill>
              <a:cs typeface="Calibri"/>
            </a:endParaRPr>
          </a:p>
          <a:p>
            <a:pPr algn="ctr"/>
            <a:endParaRPr lang="en-US" b="1" dirty="0">
              <a:solidFill>
                <a:schemeClr val="tx1"/>
              </a:solidFill>
              <a:cs typeface="Calibri"/>
            </a:endParaRPr>
          </a:p>
          <a:p>
            <a:pPr algn="ctr"/>
            <a:endParaRPr lang="en-US" b="1" dirty="0">
              <a:solidFill>
                <a:schemeClr val="tx1"/>
              </a:solidFill>
              <a:cs typeface="Calibri"/>
            </a:endParaRPr>
          </a:p>
          <a:p>
            <a:pPr algn="ctr"/>
            <a:r>
              <a:rPr lang="en-US" b="1" dirty="0">
                <a:solidFill>
                  <a:schemeClr val="tx1"/>
                </a:solidFill>
                <a:cs typeface="Calibri"/>
              </a:rPr>
              <a:t>Physical sensations:</a:t>
            </a:r>
            <a:endParaRPr lang="en-US" dirty="0">
              <a:solidFill>
                <a:schemeClr val="tx1"/>
              </a:solidFill>
              <a:cs typeface="Calibri"/>
            </a:endParaRPr>
          </a:p>
          <a:p>
            <a:pPr algn="ctr"/>
            <a:r>
              <a:rPr lang="en-US" dirty="0">
                <a:solidFill>
                  <a:schemeClr val="tx1"/>
                </a:solidFill>
                <a:cs typeface="Calibri"/>
              </a:rPr>
              <a:t>Tummy ache</a:t>
            </a:r>
          </a:p>
          <a:p>
            <a:pPr algn="ctr"/>
            <a:r>
              <a:rPr lang="en-US" dirty="0">
                <a:solidFill>
                  <a:schemeClr val="tx1"/>
                </a:solidFill>
                <a:cs typeface="Calibri"/>
              </a:rPr>
              <a:t>Sweating </a:t>
            </a:r>
          </a:p>
          <a:p>
            <a:pPr algn="ctr"/>
            <a:r>
              <a:rPr lang="en-US" dirty="0">
                <a:solidFill>
                  <a:schemeClr val="tx1"/>
                </a:solidFill>
                <a:cs typeface="Calibri"/>
              </a:rPr>
              <a:t>Headache</a:t>
            </a:r>
          </a:p>
          <a:p>
            <a:pPr algn="ctr"/>
            <a:r>
              <a:rPr lang="en-US" dirty="0">
                <a:solidFill>
                  <a:schemeClr val="tx1"/>
                </a:solidFill>
                <a:cs typeface="Calibri"/>
              </a:rPr>
              <a:t>Increased heart rate</a:t>
            </a:r>
          </a:p>
          <a:p>
            <a:pPr algn="ctr"/>
            <a:endParaRPr lang="en-US" dirty="0">
              <a:solidFill>
                <a:srgbClr val="000000"/>
              </a:solidFill>
              <a:cs typeface="Calibri"/>
            </a:endParaRPr>
          </a:p>
          <a:p>
            <a:pPr algn="ctr"/>
            <a:endParaRPr lang="en-US" dirty="0">
              <a:solidFill>
                <a:srgbClr val="000000"/>
              </a:solidFill>
              <a:cs typeface="Calibri"/>
            </a:endParaRPr>
          </a:p>
          <a:p>
            <a:endParaRPr lang="en-US" dirty="0">
              <a:solidFill>
                <a:srgbClr val="000000"/>
              </a:solidFill>
              <a:cs typeface="Calibri"/>
            </a:endParaRPr>
          </a:p>
          <a:p>
            <a:endParaRPr lang="en-US" dirty="0">
              <a:solidFill>
                <a:srgbClr val="000000"/>
              </a:solidFill>
              <a:cs typeface="Calibri"/>
            </a:endParaRPr>
          </a:p>
          <a:p>
            <a:endParaRPr lang="en-US" dirty="0">
              <a:solidFill>
                <a:srgbClr val="FFFFFF"/>
              </a:solidFill>
              <a:cs typeface="Calibri"/>
            </a:endParaRPr>
          </a:p>
        </p:txBody>
      </p:sp>
      <p:pic>
        <p:nvPicPr>
          <p:cNvPr id="5" name="Picture 5">
            <a:extLst>
              <a:ext uri="{FF2B5EF4-FFF2-40B4-BE49-F238E27FC236}">
                <a16:creationId xmlns:a16="http://schemas.microsoft.com/office/drawing/2014/main" id="{98CBF047-3890-EF86-9E3E-7E5065BD46F2}"/>
              </a:ext>
            </a:extLst>
          </p:cNvPr>
          <p:cNvPicPr>
            <a:picLocks noChangeAspect="1"/>
          </p:cNvPicPr>
          <p:nvPr/>
        </p:nvPicPr>
        <p:blipFill>
          <a:blip r:embed="rId3"/>
          <a:stretch>
            <a:fillRect/>
          </a:stretch>
        </p:blipFill>
        <p:spPr>
          <a:xfrm>
            <a:off x="4738777" y="4073595"/>
            <a:ext cx="1966823" cy="2075112"/>
          </a:xfrm>
          <a:prstGeom prst="rect">
            <a:avLst/>
          </a:prstGeom>
        </p:spPr>
      </p:pic>
      <p:sp>
        <p:nvSpPr>
          <p:cNvPr id="74" name="Cloud 73">
            <a:extLst>
              <a:ext uri="{FF2B5EF4-FFF2-40B4-BE49-F238E27FC236}">
                <a16:creationId xmlns:a16="http://schemas.microsoft.com/office/drawing/2014/main" id="{14540448-30D9-47DF-9E42-6E46850E534E}"/>
              </a:ext>
            </a:extLst>
          </p:cNvPr>
          <p:cNvSpPr/>
          <p:nvPr/>
        </p:nvSpPr>
        <p:spPr>
          <a:xfrm>
            <a:off x="567594" y="3041341"/>
            <a:ext cx="4643706" cy="3262877"/>
          </a:xfrm>
          <a:prstGeom prst="cloud">
            <a:avLst/>
          </a:prstGeom>
          <a:solidFill>
            <a:srgbClr val="FA422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b="1" dirty="0">
              <a:solidFill>
                <a:schemeClr val="tx1"/>
              </a:solidFill>
              <a:cs typeface="Calibri"/>
            </a:endParaRPr>
          </a:p>
          <a:p>
            <a:pPr algn="ctr"/>
            <a:endParaRPr lang="en-US" b="1" dirty="0">
              <a:solidFill>
                <a:schemeClr val="tx1"/>
              </a:solidFill>
              <a:cs typeface="Calibri"/>
            </a:endParaRPr>
          </a:p>
          <a:p>
            <a:pPr algn="ctr"/>
            <a:r>
              <a:rPr lang="en-US" b="1" dirty="0">
                <a:solidFill>
                  <a:schemeClr val="tx1"/>
                </a:solidFill>
                <a:cs typeface="Calibri"/>
              </a:rPr>
              <a:t>Behaviours:</a:t>
            </a:r>
            <a:endParaRPr lang="en-US" dirty="0">
              <a:solidFill>
                <a:schemeClr val="tx1"/>
              </a:solidFill>
              <a:cs typeface="Calibri"/>
            </a:endParaRPr>
          </a:p>
          <a:p>
            <a:pPr marL="213995" indent="-213995" algn="ctr">
              <a:buFont typeface="Arial"/>
              <a:buChar char="•"/>
            </a:pPr>
            <a:r>
              <a:rPr lang="en-US" dirty="0">
                <a:solidFill>
                  <a:schemeClr val="tx1"/>
                </a:solidFill>
                <a:cs typeface="Calibri"/>
              </a:rPr>
              <a:t>Going to the toilet a lot</a:t>
            </a:r>
          </a:p>
          <a:p>
            <a:pPr marL="213995" indent="-213995" algn="ctr">
              <a:buFont typeface="Arial"/>
              <a:buChar char="•"/>
            </a:pPr>
            <a:r>
              <a:rPr lang="en-US" dirty="0">
                <a:solidFill>
                  <a:schemeClr val="tx1"/>
                </a:solidFill>
                <a:cs typeface="Calibri"/>
              </a:rPr>
              <a:t>Not putting hand up in class</a:t>
            </a:r>
          </a:p>
          <a:p>
            <a:pPr marL="213995" indent="-213995" algn="ctr">
              <a:buFont typeface="Arial"/>
              <a:buChar char="•"/>
            </a:pPr>
            <a:r>
              <a:rPr lang="en-US" dirty="0">
                <a:solidFill>
                  <a:schemeClr val="tx1"/>
                </a:solidFill>
                <a:cs typeface="Calibri"/>
              </a:rPr>
              <a:t>Checking who is going to pick up from school</a:t>
            </a:r>
          </a:p>
          <a:p>
            <a:pPr marL="213995" indent="-213995" algn="ctr">
              <a:buFont typeface="Arial"/>
              <a:buChar char="•"/>
            </a:pPr>
            <a:r>
              <a:rPr lang="en-US" dirty="0">
                <a:solidFill>
                  <a:schemeClr val="tx1"/>
                </a:solidFill>
                <a:cs typeface="Calibri"/>
              </a:rPr>
              <a:t>Playing alone at break</a:t>
            </a:r>
          </a:p>
          <a:p>
            <a:pPr marL="213995" indent="-213995" algn="ctr">
              <a:buFont typeface="Arial"/>
              <a:buChar char="•"/>
            </a:pPr>
            <a:r>
              <a:rPr lang="en-US" dirty="0">
                <a:solidFill>
                  <a:schemeClr val="tx1"/>
                </a:solidFill>
                <a:cs typeface="Calibri"/>
              </a:rPr>
              <a:t>Tearful &amp; fidgeting </a:t>
            </a:r>
          </a:p>
          <a:p>
            <a:pPr marL="213995" indent="-213995" algn="ctr">
              <a:buFont typeface="Arial"/>
              <a:buChar char="•"/>
            </a:pPr>
            <a:r>
              <a:rPr lang="en-US" dirty="0">
                <a:solidFill>
                  <a:schemeClr val="tx1"/>
                </a:solidFill>
                <a:cs typeface="Calibri"/>
              </a:rPr>
              <a:t>Asking not to go </a:t>
            </a:r>
          </a:p>
          <a:p>
            <a:pPr algn="ctr"/>
            <a:endParaRPr lang="en-US" b="1" dirty="0">
              <a:solidFill>
                <a:srgbClr val="000000"/>
              </a:solidFill>
              <a:cs typeface="Calibri"/>
            </a:endParaRPr>
          </a:p>
          <a:p>
            <a:pPr algn="ctr"/>
            <a:endParaRPr lang="en-US" dirty="0">
              <a:cs typeface="Calibri"/>
            </a:endParaRPr>
          </a:p>
        </p:txBody>
      </p:sp>
      <p:sp>
        <p:nvSpPr>
          <p:cNvPr id="76" name="Cloud 75">
            <a:extLst>
              <a:ext uri="{FF2B5EF4-FFF2-40B4-BE49-F238E27FC236}">
                <a16:creationId xmlns:a16="http://schemas.microsoft.com/office/drawing/2014/main" id="{DC681B9C-3670-4B37-9F42-137C161C3A07}"/>
              </a:ext>
            </a:extLst>
          </p:cNvPr>
          <p:cNvSpPr/>
          <p:nvPr/>
        </p:nvSpPr>
        <p:spPr>
          <a:xfrm>
            <a:off x="6572208" y="3865949"/>
            <a:ext cx="2282777" cy="1954415"/>
          </a:xfrm>
          <a:prstGeom prst="cloud">
            <a:avLst/>
          </a:prstGeom>
          <a:solidFill>
            <a:srgbClr val="2ABFAB"/>
          </a:solidFill>
          <a:ln>
            <a:solidFill>
              <a:srgbClr val="2ABFAB"/>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b="1" dirty="0">
                <a:solidFill>
                  <a:schemeClr val="tx1"/>
                </a:solidFill>
                <a:cs typeface="Calibri"/>
              </a:rPr>
              <a:t>Emotions:</a:t>
            </a:r>
            <a:r>
              <a:rPr lang="en-US" dirty="0">
                <a:solidFill>
                  <a:schemeClr val="tx1"/>
                </a:solidFill>
                <a:cs typeface="Calibri"/>
              </a:rPr>
              <a:t> </a:t>
            </a:r>
          </a:p>
          <a:p>
            <a:pPr algn="ctr"/>
            <a:r>
              <a:rPr lang="en-US" dirty="0">
                <a:solidFill>
                  <a:schemeClr val="tx1"/>
                </a:solidFill>
                <a:cs typeface="Calibri"/>
              </a:rPr>
              <a:t>Sad</a:t>
            </a:r>
          </a:p>
          <a:p>
            <a:pPr algn="ctr"/>
            <a:r>
              <a:rPr lang="en-US" dirty="0">
                <a:solidFill>
                  <a:schemeClr val="tx1"/>
                </a:solidFill>
                <a:cs typeface="Calibri"/>
              </a:rPr>
              <a:t>Scared </a:t>
            </a:r>
          </a:p>
          <a:p>
            <a:pPr algn="ctr"/>
            <a:r>
              <a:rPr lang="en-US" dirty="0">
                <a:solidFill>
                  <a:schemeClr val="tx1"/>
                </a:solidFill>
                <a:cs typeface="Calibri"/>
              </a:rPr>
              <a:t>Worried</a:t>
            </a:r>
          </a:p>
          <a:p>
            <a:pPr algn="ctr"/>
            <a:endParaRPr lang="en-US" dirty="0">
              <a:solidFill>
                <a:srgbClr val="FFFFFF"/>
              </a:solidFill>
              <a:cs typeface="Calibri"/>
            </a:endParaRPr>
          </a:p>
        </p:txBody>
      </p:sp>
    </p:spTree>
    <p:extLst>
      <p:ext uri="{BB962C8B-B14F-4D97-AF65-F5344CB8AC3E}">
        <p14:creationId xmlns:p14="http://schemas.microsoft.com/office/powerpoint/2010/main" val="1468401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06450" y="701675"/>
            <a:ext cx="7067550" cy="1371600"/>
          </a:xfrm>
        </p:spPr>
        <p:txBody>
          <a:bodyPr vert="horz" lIns="91440" tIns="45720" rIns="91440" bIns="45720" rtlCol="0" anchor="ctr">
            <a:normAutofit/>
          </a:bodyPr>
          <a:lstStyle/>
          <a:p>
            <a:pPr algn="ctr"/>
            <a:r>
              <a:rPr lang="en-US" sz="3600" b="1" dirty="0">
                <a:solidFill>
                  <a:srgbClr val="00B050"/>
                </a:solidFill>
                <a:latin typeface="+mj-lt"/>
                <a:cs typeface="Calibri" panose="020F0502020204030204"/>
              </a:rPr>
              <a:t>Think about your  child when they are anxious, worried or scared:</a:t>
            </a:r>
            <a:endParaRPr lang="en-US" sz="4000" b="1" dirty="0">
              <a:solidFill>
                <a:srgbClr val="FFFFFF"/>
              </a:solidFill>
              <a:cs typeface="Calibri Light" panose="020F0302020204030204"/>
            </a:endParaRPr>
          </a:p>
        </p:txBody>
      </p:sp>
      <p:sp>
        <p:nvSpPr>
          <p:cNvPr id="4" name="Content Placeholder 3"/>
          <p:cNvSpPr>
            <a:spLocks noGrp="1"/>
          </p:cNvSpPr>
          <p:nvPr>
            <p:ph idx="4294967295"/>
          </p:nvPr>
        </p:nvSpPr>
        <p:spPr>
          <a:xfrm>
            <a:off x="1485900" y="2014538"/>
            <a:ext cx="6388100" cy="4141787"/>
          </a:xfrm>
        </p:spPr>
        <p:txBody>
          <a:bodyPr vert="horz" lIns="0" tIns="45720" rIns="0" bIns="45720" rtlCol="0" anchor="ctr">
            <a:normAutofit fontScale="92500" lnSpcReduction="20000"/>
          </a:bodyPr>
          <a:lstStyle/>
          <a:p>
            <a:pPr marL="63500" indent="0">
              <a:buNone/>
            </a:pPr>
            <a:endParaRPr lang="en-US" sz="2400" dirty="0">
              <a:solidFill>
                <a:schemeClr val="tx2"/>
              </a:solidFill>
              <a:cs typeface="Calibri" panose="020F0502020204030204"/>
            </a:endParaRPr>
          </a:p>
          <a:p>
            <a:pPr marL="63500" indent="0">
              <a:buNone/>
            </a:pPr>
            <a:r>
              <a:rPr lang="en-US" sz="2400" dirty="0">
                <a:solidFill>
                  <a:schemeClr val="tx2"/>
                </a:solidFill>
                <a:cs typeface="Calibri" panose="020F0502020204030204"/>
              </a:rPr>
              <a:t>What did they do? What was their behaviour?</a:t>
            </a:r>
          </a:p>
          <a:p>
            <a:pPr marL="63500" indent="0">
              <a:buNone/>
            </a:pPr>
            <a:endParaRPr lang="en-US" sz="2400" dirty="0">
              <a:solidFill>
                <a:schemeClr val="tx2"/>
              </a:solidFill>
              <a:cs typeface="Calibri" panose="020F0502020204030204"/>
            </a:endParaRPr>
          </a:p>
          <a:p>
            <a:pPr marL="63500" indent="0">
              <a:buNone/>
            </a:pPr>
            <a:r>
              <a:rPr lang="en-US" sz="2400" dirty="0">
                <a:solidFill>
                  <a:schemeClr val="tx2"/>
                </a:solidFill>
                <a:cs typeface="Calibri" panose="020F0502020204030204"/>
              </a:rPr>
              <a:t>What might have been happening in their body?</a:t>
            </a:r>
          </a:p>
          <a:p>
            <a:pPr marL="63500" indent="0">
              <a:buNone/>
            </a:pPr>
            <a:endParaRPr lang="en-US" sz="2400" dirty="0">
              <a:solidFill>
                <a:schemeClr val="tx2"/>
              </a:solidFill>
              <a:cs typeface="Calibri" panose="020F0502020204030204"/>
            </a:endParaRPr>
          </a:p>
          <a:p>
            <a:pPr marL="63500" indent="0">
              <a:buNone/>
            </a:pPr>
            <a:r>
              <a:rPr lang="en-US" sz="2400" dirty="0">
                <a:solidFill>
                  <a:schemeClr val="tx2"/>
                </a:solidFill>
                <a:cs typeface="Calibri" panose="020F0502020204030204"/>
              </a:rPr>
              <a:t>What thoughts were they having?</a:t>
            </a:r>
          </a:p>
          <a:p>
            <a:pPr marL="63500" indent="0">
              <a:buNone/>
            </a:pPr>
            <a:endParaRPr lang="en-US" sz="2400" dirty="0">
              <a:solidFill>
                <a:schemeClr val="tx2"/>
              </a:solidFill>
              <a:cs typeface="Calibri" panose="020F0502020204030204"/>
            </a:endParaRPr>
          </a:p>
          <a:p>
            <a:pPr marL="63500" indent="0">
              <a:buNone/>
            </a:pPr>
            <a:r>
              <a:rPr lang="en-US" sz="2400" dirty="0">
                <a:solidFill>
                  <a:schemeClr val="tx2"/>
                </a:solidFill>
                <a:cs typeface="Calibri" panose="020F0502020204030204"/>
              </a:rPr>
              <a:t>What emotions might they be feeling?</a:t>
            </a:r>
          </a:p>
          <a:p>
            <a:pPr marL="63500" indent="0">
              <a:buNone/>
            </a:pPr>
            <a:endParaRPr lang="en-US" sz="2400" dirty="0">
              <a:solidFill>
                <a:schemeClr val="tx2"/>
              </a:solidFill>
              <a:cs typeface="Calibri" panose="020F0502020204030204"/>
            </a:endParaRPr>
          </a:p>
          <a:p>
            <a:pPr marL="63500" indent="0">
              <a:buNone/>
            </a:pPr>
            <a:r>
              <a:rPr lang="en-US" sz="2400" b="1" dirty="0">
                <a:solidFill>
                  <a:schemeClr val="tx2"/>
                </a:solidFill>
                <a:cs typeface="Calibri" panose="020F0502020204030204"/>
              </a:rPr>
              <a:t>Take a few minutes to fill in the ‘hot-cross bun’ model</a:t>
            </a:r>
          </a:p>
          <a:p>
            <a:pPr marL="63500" indent="0">
              <a:buNone/>
            </a:pPr>
            <a:endParaRPr lang="en-US" sz="2400" dirty="0">
              <a:solidFill>
                <a:schemeClr val="tx2"/>
              </a:solidFill>
              <a:cs typeface="Calibri" panose="020F0502020204030204"/>
            </a:endParaRPr>
          </a:p>
          <a:p>
            <a:pPr marL="63500" indent="0">
              <a:buNone/>
            </a:pPr>
            <a:endParaRPr lang="en-US" sz="2400" dirty="0">
              <a:solidFill>
                <a:schemeClr val="tx2"/>
              </a:solidFill>
              <a:cs typeface="Calibri" panose="020F0502020204030204"/>
            </a:endParaRPr>
          </a:p>
        </p:txBody>
      </p:sp>
      <p:pic>
        <p:nvPicPr>
          <p:cNvPr id="5" name="Picture 5" descr="A picture containing light&#10;&#10;Description automatically generated">
            <a:extLst>
              <a:ext uri="{FF2B5EF4-FFF2-40B4-BE49-F238E27FC236}">
                <a16:creationId xmlns:a16="http://schemas.microsoft.com/office/drawing/2014/main" id="{DF197CC1-C6B6-48DD-B299-735FCF0DE65F}"/>
              </a:ext>
            </a:extLst>
          </p:cNvPr>
          <p:cNvPicPr>
            <a:picLocks noChangeAspect="1"/>
          </p:cNvPicPr>
          <p:nvPr/>
        </p:nvPicPr>
        <p:blipFill>
          <a:blip r:embed="rId3"/>
          <a:stretch>
            <a:fillRect/>
          </a:stretch>
        </p:blipFill>
        <p:spPr>
          <a:xfrm>
            <a:off x="7760688" y="4333393"/>
            <a:ext cx="1166423" cy="1969646"/>
          </a:xfrm>
          <a:prstGeom prst="rect">
            <a:avLst/>
          </a:prstGeom>
        </p:spPr>
      </p:pic>
    </p:spTree>
    <p:extLst>
      <p:ext uri="{BB962C8B-B14F-4D97-AF65-F5344CB8AC3E}">
        <p14:creationId xmlns:p14="http://schemas.microsoft.com/office/powerpoint/2010/main" val="15637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 calcmode="lin" valueType="num">
                                      <p:cBhvr additive="base">
                                        <p:cTn id="2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anim calcmode="lin" valueType="num">
                                      <p:cBhvr additive="base">
                                        <p:cTn id="3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fade">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Effect transition="in" filter="fade">
                                      <p:cBhvr>
                                        <p:cTn id="47" dur="500"/>
                                        <p:tgtEl>
                                          <p:spTgt spid="4">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
                                            <p:txEl>
                                              <p:pRg st="7" end="7"/>
                                            </p:txEl>
                                          </p:spTgt>
                                        </p:tgtEl>
                                        <p:attrNameLst>
                                          <p:attrName>style.visibility</p:attrName>
                                        </p:attrNameLst>
                                      </p:cBhvr>
                                      <p:to>
                                        <p:strVal val="visible"/>
                                      </p:to>
                                    </p:set>
                                    <p:animEffect transition="in" filter="fade">
                                      <p:cBhvr>
                                        <p:cTn id="52" dur="500"/>
                                        <p:tgtEl>
                                          <p:spTgt spid="4">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
                                            <p:txEl>
                                              <p:pRg st="9" end="9"/>
                                            </p:txEl>
                                          </p:spTgt>
                                        </p:tgtEl>
                                        <p:attrNameLst>
                                          <p:attrName>style.visibility</p:attrName>
                                        </p:attrNameLst>
                                      </p:cBhvr>
                                      <p:to>
                                        <p:strVal val="visible"/>
                                      </p:to>
                                    </p:set>
                                    <p:animEffect transition="in" filter="fade">
                                      <p:cBhvr>
                                        <p:cTn id="5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4E720-1FD8-4B8D-B1BA-8C5111D4A935}"/>
              </a:ext>
            </a:extLst>
          </p:cNvPr>
          <p:cNvSpPr>
            <a:spLocks noGrp="1"/>
          </p:cNvSpPr>
          <p:nvPr>
            <p:ph type="title"/>
          </p:nvPr>
        </p:nvSpPr>
        <p:spPr>
          <a:xfrm>
            <a:off x="443552" y="704850"/>
            <a:ext cx="8700448" cy="1041811"/>
          </a:xfrm>
        </p:spPr>
        <p:txBody>
          <a:bodyPr>
            <a:noAutofit/>
          </a:bodyPr>
          <a:lstStyle/>
          <a:p>
            <a:pPr algn="ctr"/>
            <a:r>
              <a:rPr lang="en-GB" sz="3600" b="1" dirty="0">
                <a:solidFill>
                  <a:srgbClr val="00B050"/>
                </a:solidFill>
              </a:rPr>
              <a:t>How to support your child  with their fears and worries?</a:t>
            </a:r>
          </a:p>
        </p:txBody>
      </p:sp>
      <p:graphicFrame>
        <p:nvGraphicFramePr>
          <p:cNvPr id="4" name="Content Placeholder 3">
            <a:extLst>
              <a:ext uri="{FF2B5EF4-FFF2-40B4-BE49-F238E27FC236}">
                <a16:creationId xmlns:a16="http://schemas.microsoft.com/office/drawing/2014/main" id="{33D4E3FB-96D5-406E-AED2-133F32270403}"/>
              </a:ext>
            </a:extLst>
          </p:cNvPr>
          <p:cNvGraphicFramePr>
            <a:graphicFrameLocks/>
          </p:cNvGraphicFramePr>
          <p:nvPr>
            <p:extLst>
              <p:ext uri="{D42A27DB-BD31-4B8C-83A1-F6EECF244321}">
                <p14:modId xmlns:p14="http://schemas.microsoft.com/office/powerpoint/2010/main" val="879637810"/>
              </p:ext>
            </p:extLst>
          </p:nvPr>
        </p:nvGraphicFramePr>
        <p:xfrm>
          <a:off x="628650" y="2630268"/>
          <a:ext cx="7886700" cy="2837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1679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4" name="Rectangle 10">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09231" y="880511"/>
            <a:ext cx="2313633" cy="5646208"/>
          </a:xfrm>
        </p:spPr>
        <p:txBody>
          <a:bodyPr vert="horz" lIns="91440" tIns="45720" rIns="91440" bIns="45720" rtlCol="0" anchor="ctr">
            <a:normAutofit/>
          </a:bodyPr>
          <a:lstStyle/>
          <a:p>
            <a:pPr algn="ctr">
              <a:spcBef>
                <a:spcPct val="0"/>
              </a:spcBef>
            </a:pPr>
            <a:r>
              <a:rPr lang="en-US" sz="3200" b="1" dirty="0">
                <a:solidFill>
                  <a:srgbClr val="FFFFFF"/>
                </a:solidFill>
                <a:cs typeface="Amatic SC"/>
              </a:rPr>
              <a:t>Try to understand your child’s anxious thoughts, what the triggers are, where they come from</a:t>
            </a:r>
          </a:p>
        </p:txBody>
      </p:sp>
      <p:sp>
        <p:nvSpPr>
          <p:cNvPr id="16" name="Rectangle 12">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Content Placeholder 3"/>
          <p:cNvSpPr>
            <a:spLocks noGrp="1"/>
          </p:cNvSpPr>
          <p:nvPr>
            <p:ph idx="1"/>
          </p:nvPr>
        </p:nvSpPr>
        <p:spPr>
          <a:xfrm>
            <a:off x="3385248" y="2733039"/>
            <a:ext cx="5341468" cy="3793679"/>
          </a:xfrm>
        </p:spPr>
        <p:txBody>
          <a:bodyPr vert="horz" lIns="0" tIns="45720" rIns="0" bIns="45720" rtlCol="0" anchor="ctr">
            <a:normAutofit/>
          </a:bodyPr>
          <a:lstStyle/>
          <a:p>
            <a:pPr marL="520700" indent="-457200">
              <a:buFont typeface="+mj-lt"/>
              <a:buAutoNum type="arabicPeriod"/>
            </a:pPr>
            <a:r>
              <a:rPr lang="en-US" sz="2800" dirty="0">
                <a:solidFill>
                  <a:srgbClr val="B90797"/>
                </a:solidFill>
                <a:cs typeface="Calibri" panose="020F0502020204030204"/>
              </a:rPr>
              <a:t>What do you think is making you feel worried?</a:t>
            </a:r>
          </a:p>
          <a:p>
            <a:pPr marL="520700" indent="-457200">
              <a:buFont typeface="+mj-lt"/>
              <a:buAutoNum type="arabicPeriod"/>
            </a:pPr>
            <a:r>
              <a:rPr lang="en-US" sz="2800" dirty="0">
                <a:solidFill>
                  <a:srgbClr val="B90797"/>
                </a:solidFill>
                <a:cs typeface="Calibri" panose="020F0502020204030204"/>
              </a:rPr>
              <a:t>What do think will happen?</a:t>
            </a:r>
          </a:p>
          <a:p>
            <a:pPr marL="520700" indent="-457200">
              <a:buFont typeface="+mj-lt"/>
              <a:buAutoNum type="arabicPeriod"/>
            </a:pPr>
            <a:r>
              <a:rPr lang="en-US" sz="2800" dirty="0">
                <a:solidFill>
                  <a:srgbClr val="B90797"/>
                </a:solidFill>
                <a:cs typeface="Calibri" panose="020F0502020204030204"/>
              </a:rPr>
              <a:t>What is the worst thing that could happen? </a:t>
            </a:r>
          </a:p>
        </p:txBody>
      </p:sp>
      <p:pic>
        <p:nvPicPr>
          <p:cNvPr id="3" name="Picture 2" descr="https://encrypted-tbn0.gstatic.com/images?q=tbn:ANd9GcSh5EFlJ-WZbwQIElt-ySfkTQMJm3QZk8mp6vUfEp4a5LqknWASNA">
            <a:extLst>
              <a:ext uri="{FF2B5EF4-FFF2-40B4-BE49-F238E27FC236}">
                <a16:creationId xmlns:a16="http://schemas.microsoft.com/office/drawing/2014/main" id="{418AFC1B-58A1-8F12-B97A-D68ADD25A4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6679"/>
          <a:stretch/>
        </p:blipFill>
        <p:spPr bwMode="auto">
          <a:xfrm>
            <a:off x="5884489" y="163001"/>
            <a:ext cx="1943101" cy="409907"/>
          </a:xfrm>
          <a:prstGeom prst="rect">
            <a:avLst/>
          </a:prstGeom>
          <a:solidFill>
            <a:schemeClr val="accent1"/>
          </a:solidFill>
        </p:spPr>
      </p:pic>
      <p:pic>
        <p:nvPicPr>
          <p:cNvPr id="5" name="Picture 2">
            <a:extLst>
              <a:ext uri="{FF2B5EF4-FFF2-40B4-BE49-F238E27FC236}">
                <a16:creationId xmlns:a16="http://schemas.microsoft.com/office/drawing/2014/main" id="{823B7E25-7886-CFF9-50C2-10B4E1220B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7590" y="156777"/>
            <a:ext cx="1110746" cy="449119"/>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a16="http://schemas.microsoft.com/office/drawing/2014/main" id="{1428B935-AE54-26E3-C581-93331FB2D46E}"/>
              </a:ext>
            </a:extLst>
          </p:cNvPr>
          <p:cNvGrpSpPr/>
          <p:nvPr/>
        </p:nvGrpSpPr>
        <p:grpSpPr>
          <a:xfrm>
            <a:off x="369277" y="127402"/>
            <a:ext cx="2483276" cy="625707"/>
            <a:chOff x="0" y="4524646"/>
            <a:chExt cx="2483276" cy="625707"/>
          </a:xfrm>
        </p:grpSpPr>
        <p:pic>
          <p:nvPicPr>
            <p:cNvPr id="7" name="Picture 6">
              <a:extLst>
                <a:ext uri="{FF2B5EF4-FFF2-40B4-BE49-F238E27FC236}">
                  <a16:creationId xmlns:a16="http://schemas.microsoft.com/office/drawing/2014/main" id="{57993AC9-454C-4EDD-4665-D3FAF7140761}"/>
                </a:ext>
              </a:extLst>
            </p:cNvPr>
            <p:cNvPicPr>
              <a:picLocks noChangeAspect="1"/>
            </p:cNvPicPr>
            <p:nvPr userDrawn="1"/>
          </p:nvPicPr>
          <p:blipFill>
            <a:blip r:embed="rId5"/>
            <a:stretch>
              <a:fillRect/>
            </a:stretch>
          </p:blipFill>
          <p:spPr>
            <a:xfrm>
              <a:off x="0" y="4524646"/>
              <a:ext cx="2483276" cy="625707"/>
            </a:xfrm>
            <a:prstGeom prst="rect">
              <a:avLst/>
            </a:prstGeom>
          </p:spPr>
        </p:pic>
        <p:sp>
          <p:nvSpPr>
            <p:cNvPr id="9" name="Rectangle 8">
              <a:extLst>
                <a:ext uri="{FF2B5EF4-FFF2-40B4-BE49-F238E27FC236}">
                  <a16:creationId xmlns:a16="http://schemas.microsoft.com/office/drawing/2014/main" id="{7FFC3E18-02FF-A3A3-C660-CA3A605CE306}"/>
                </a:ext>
              </a:extLst>
            </p:cNvPr>
            <p:cNvSpPr/>
            <p:nvPr userDrawn="1"/>
          </p:nvSpPr>
          <p:spPr>
            <a:xfrm>
              <a:off x="771525" y="4524647"/>
              <a:ext cx="171450" cy="2759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TextBox 7">
            <a:extLst>
              <a:ext uri="{FF2B5EF4-FFF2-40B4-BE49-F238E27FC236}">
                <a16:creationId xmlns:a16="http://schemas.microsoft.com/office/drawing/2014/main" id="{3A264D08-F5CA-40F2-D2A4-68FFFA554427}"/>
              </a:ext>
            </a:extLst>
          </p:cNvPr>
          <p:cNvSpPr txBox="1"/>
          <p:nvPr/>
        </p:nvSpPr>
        <p:spPr>
          <a:xfrm>
            <a:off x="3502301" y="1379463"/>
            <a:ext cx="5341467" cy="1353576"/>
          </a:xfrm>
          <a:prstGeom prst="rect">
            <a:avLst/>
          </a:prstGeom>
          <a:noFill/>
        </p:spPr>
        <p:txBody>
          <a:bodyPr wrap="square" rtlCol="0">
            <a:spAutoFit/>
          </a:bodyPr>
          <a:lstStyle/>
          <a:p>
            <a:pPr>
              <a:lnSpc>
                <a:spcPct val="85000"/>
              </a:lnSpc>
              <a:spcBef>
                <a:spcPct val="0"/>
              </a:spcBef>
            </a:pPr>
            <a:r>
              <a:rPr lang="en-GB" sz="4800" b="1" kern="1200" spc="-50" dirty="0">
                <a:solidFill>
                  <a:srgbClr val="00B050"/>
                </a:solidFill>
                <a:latin typeface="+mj-lt"/>
                <a:ea typeface="+mj-ea"/>
                <a:cs typeface="Calibri Light"/>
              </a:rPr>
              <a:t>Ask curious questions</a:t>
            </a:r>
          </a:p>
        </p:txBody>
      </p:sp>
    </p:spTree>
    <p:extLst>
      <p:ext uri="{BB962C8B-B14F-4D97-AF65-F5344CB8AC3E}">
        <p14:creationId xmlns:p14="http://schemas.microsoft.com/office/powerpoint/2010/main" val="316449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fade">
                                      <p:cBhvr>
                                        <p:cTn id="30" dur="500"/>
                                        <p:tgtEl>
                                          <p:spTgt spid="4">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animEffect transition="in" filter="fade">
                                      <p:cBhvr>
                                        <p:cTn id="35"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6B9B7A-2959-64A2-828D-429B27A810D4}"/>
              </a:ext>
            </a:extLst>
          </p:cNvPr>
          <p:cNvSpPr txBox="1"/>
          <p:nvPr/>
        </p:nvSpPr>
        <p:spPr>
          <a:xfrm>
            <a:off x="837398" y="1309036"/>
            <a:ext cx="7324825" cy="725711"/>
          </a:xfrm>
          <a:prstGeom prst="rect">
            <a:avLst/>
          </a:prstGeom>
          <a:noFill/>
        </p:spPr>
        <p:txBody>
          <a:bodyPr wrap="square" rtlCol="0">
            <a:spAutoFit/>
          </a:bodyPr>
          <a:lstStyle/>
          <a:p>
            <a:pPr>
              <a:lnSpc>
                <a:spcPct val="85000"/>
              </a:lnSpc>
              <a:spcBef>
                <a:spcPct val="0"/>
              </a:spcBef>
            </a:pPr>
            <a:r>
              <a:rPr lang="en-GB" sz="4800" b="1" kern="1200" spc="-50" dirty="0">
                <a:solidFill>
                  <a:srgbClr val="00B050"/>
                </a:solidFill>
                <a:latin typeface="+mj-lt"/>
                <a:ea typeface="+mj-ea"/>
                <a:cs typeface="Calibri Light"/>
              </a:rPr>
              <a:t>How to respond:</a:t>
            </a:r>
          </a:p>
        </p:txBody>
      </p:sp>
      <p:sp>
        <p:nvSpPr>
          <p:cNvPr id="4" name="TextBox 3">
            <a:extLst>
              <a:ext uri="{FF2B5EF4-FFF2-40B4-BE49-F238E27FC236}">
                <a16:creationId xmlns:a16="http://schemas.microsoft.com/office/drawing/2014/main" id="{DD1B3726-8E0A-1D05-F9CC-EA2B27704532}"/>
              </a:ext>
            </a:extLst>
          </p:cNvPr>
          <p:cNvSpPr txBox="1"/>
          <p:nvPr/>
        </p:nvSpPr>
        <p:spPr>
          <a:xfrm>
            <a:off x="513948" y="2961319"/>
            <a:ext cx="8306202" cy="2308324"/>
          </a:xfrm>
          <a:prstGeom prst="rect">
            <a:avLst/>
          </a:prstGeom>
          <a:noFill/>
        </p:spPr>
        <p:txBody>
          <a:bodyPr wrap="square" rtlCol="0">
            <a:spAutoFit/>
          </a:bodyPr>
          <a:lstStyle/>
          <a:p>
            <a:r>
              <a:rPr lang="en-GB" sz="2400" dirty="0">
                <a:latin typeface="+mn-lt"/>
              </a:rPr>
              <a:t>Empathise- ‘</a:t>
            </a:r>
            <a:r>
              <a:rPr lang="en-GB" sz="2400" i="1" dirty="0">
                <a:solidFill>
                  <a:srgbClr val="B90797"/>
                </a:solidFill>
                <a:latin typeface="+mn-lt"/>
              </a:rPr>
              <a:t>That sounds really scary,  it must be difficult for you..'</a:t>
            </a:r>
          </a:p>
          <a:p>
            <a:r>
              <a:rPr lang="en-GB" sz="2400" dirty="0">
                <a:latin typeface="+mn-lt"/>
              </a:rPr>
              <a:t>Normalise- ‘</a:t>
            </a:r>
            <a:r>
              <a:rPr lang="en-GB" sz="2400" i="1" dirty="0">
                <a:solidFill>
                  <a:srgbClr val="B90797"/>
                </a:solidFill>
                <a:latin typeface="+mn-lt"/>
              </a:rPr>
              <a:t>Lots of people would worry about that</a:t>
            </a:r>
            <a:r>
              <a:rPr lang="en-GB" sz="2400" dirty="0">
                <a:latin typeface="+mn-lt"/>
              </a:rPr>
              <a:t>…’ </a:t>
            </a:r>
          </a:p>
          <a:p>
            <a:r>
              <a:rPr lang="en-GB" sz="2400" dirty="0">
                <a:latin typeface="+mn-lt"/>
              </a:rPr>
              <a:t>Make  suggestions…. ‘</a:t>
            </a:r>
            <a:r>
              <a:rPr lang="en-GB" sz="2400" i="1" dirty="0">
                <a:solidFill>
                  <a:srgbClr val="B90797"/>
                </a:solidFill>
                <a:latin typeface="+mn-lt"/>
              </a:rPr>
              <a:t>I wonder if you might be worried that….’</a:t>
            </a:r>
          </a:p>
          <a:p>
            <a:r>
              <a:rPr lang="en-GB" sz="2400" dirty="0">
                <a:latin typeface="+mn-lt"/>
              </a:rPr>
              <a:t>Check your understanding….</a:t>
            </a:r>
            <a:r>
              <a:rPr lang="en-GB" sz="2400" dirty="0">
                <a:solidFill>
                  <a:srgbClr val="B90797"/>
                </a:solidFill>
                <a:latin typeface="+mn-lt"/>
              </a:rPr>
              <a:t>repeat back what you have heard</a:t>
            </a:r>
          </a:p>
          <a:p>
            <a:r>
              <a:rPr lang="en-GB" sz="2400" dirty="0">
                <a:latin typeface="+mn-lt"/>
              </a:rPr>
              <a:t>Label emotions…. ‘</a:t>
            </a:r>
            <a:r>
              <a:rPr lang="en-GB" sz="2400" i="1" dirty="0">
                <a:solidFill>
                  <a:srgbClr val="B90797"/>
                </a:solidFill>
                <a:latin typeface="+mn-lt"/>
              </a:rPr>
              <a:t>So you feel nervous that</a:t>
            </a:r>
            <a:r>
              <a:rPr lang="en-GB" sz="2400" dirty="0">
                <a:latin typeface="+mn-lt"/>
              </a:rPr>
              <a:t>…’ </a:t>
            </a:r>
          </a:p>
          <a:p>
            <a:endParaRPr lang="en-GB" sz="2400" dirty="0">
              <a:latin typeface="+mn-lt"/>
            </a:endParaRPr>
          </a:p>
        </p:txBody>
      </p:sp>
    </p:spTree>
    <p:extLst>
      <p:ext uri="{BB962C8B-B14F-4D97-AF65-F5344CB8AC3E}">
        <p14:creationId xmlns:p14="http://schemas.microsoft.com/office/powerpoint/2010/main" val="3601009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6B9B7A-2959-64A2-828D-429B27A810D4}"/>
              </a:ext>
            </a:extLst>
          </p:cNvPr>
          <p:cNvSpPr txBox="1"/>
          <p:nvPr/>
        </p:nvSpPr>
        <p:spPr>
          <a:xfrm>
            <a:off x="837398" y="1309036"/>
            <a:ext cx="7324825" cy="935641"/>
          </a:xfrm>
          <a:prstGeom prst="rect">
            <a:avLst/>
          </a:prstGeom>
          <a:noFill/>
        </p:spPr>
        <p:txBody>
          <a:bodyPr wrap="square" rtlCol="0">
            <a:spAutoFit/>
          </a:bodyPr>
          <a:lstStyle/>
          <a:p>
            <a:pPr>
              <a:lnSpc>
                <a:spcPct val="85000"/>
              </a:lnSpc>
              <a:spcBef>
                <a:spcPct val="0"/>
              </a:spcBef>
            </a:pPr>
            <a:r>
              <a:rPr lang="en-GB" sz="4800" b="1" kern="1200" spc="-50" dirty="0">
                <a:solidFill>
                  <a:srgbClr val="00B050"/>
                </a:solidFill>
                <a:latin typeface="+mj-lt"/>
                <a:ea typeface="+mj-ea"/>
                <a:cs typeface="Calibri Light"/>
              </a:rPr>
              <a:t>Removing  reassurance:</a:t>
            </a:r>
          </a:p>
          <a:p>
            <a:endParaRPr lang="en-GB" b="1" dirty="0">
              <a:solidFill>
                <a:srgbClr val="00B050"/>
              </a:solidFill>
              <a:latin typeface="+mj-lt"/>
            </a:endParaRPr>
          </a:p>
        </p:txBody>
      </p:sp>
      <p:sp>
        <p:nvSpPr>
          <p:cNvPr id="4" name="TextBox 3">
            <a:extLst>
              <a:ext uri="{FF2B5EF4-FFF2-40B4-BE49-F238E27FC236}">
                <a16:creationId xmlns:a16="http://schemas.microsoft.com/office/drawing/2014/main" id="{DD1B3726-8E0A-1D05-F9CC-EA2B27704532}"/>
              </a:ext>
            </a:extLst>
          </p:cNvPr>
          <p:cNvSpPr txBox="1"/>
          <p:nvPr/>
        </p:nvSpPr>
        <p:spPr>
          <a:xfrm>
            <a:off x="644894" y="2531444"/>
            <a:ext cx="7517330" cy="1938992"/>
          </a:xfrm>
          <a:prstGeom prst="rect">
            <a:avLst/>
          </a:prstGeom>
          <a:noFill/>
        </p:spPr>
        <p:txBody>
          <a:bodyPr wrap="square" rtlCol="0">
            <a:spAutoFit/>
          </a:bodyPr>
          <a:lstStyle/>
          <a:p>
            <a:r>
              <a:rPr lang="en-GB" sz="2400" kern="1200" dirty="0">
                <a:solidFill>
                  <a:schemeClr val="tx2"/>
                </a:solidFill>
                <a:latin typeface="+mn-lt"/>
                <a:ea typeface="+mn-ea"/>
                <a:cs typeface="Calibri" panose="020F0502020204030204"/>
              </a:rPr>
              <a:t>Reassurance from the parent can help to maintain anxiety. Instinctively, we want to reassure our children, but it can prevent children from learning that they can cope on their own. </a:t>
            </a:r>
          </a:p>
          <a:p>
            <a:endParaRPr lang="en-GB" sz="2400" dirty="0"/>
          </a:p>
        </p:txBody>
      </p:sp>
      <p:sp>
        <p:nvSpPr>
          <p:cNvPr id="3" name="TextBox 2">
            <a:extLst>
              <a:ext uri="{FF2B5EF4-FFF2-40B4-BE49-F238E27FC236}">
                <a16:creationId xmlns:a16="http://schemas.microsoft.com/office/drawing/2014/main" id="{A29DE9CA-3971-9B9E-5F46-E1D0645FA366}"/>
              </a:ext>
            </a:extLst>
          </p:cNvPr>
          <p:cNvSpPr txBox="1"/>
          <p:nvPr/>
        </p:nvSpPr>
        <p:spPr>
          <a:xfrm>
            <a:off x="644894" y="4543124"/>
            <a:ext cx="2396689" cy="461665"/>
          </a:xfrm>
          <a:prstGeom prst="rect">
            <a:avLst/>
          </a:prstGeom>
          <a:noFill/>
        </p:spPr>
        <p:txBody>
          <a:bodyPr wrap="square" rtlCol="0">
            <a:spAutoFit/>
          </a:bodyPr>
          <a:lstStyle/>
          <a:p>
            <a:r>
              <a:rPr lang="en-GB" sz="2400" i="1" dirty="0">
                <a:solidFill>
                  <a:srgbClr val="FF00FF"/>
                </a:solidFill>
                <a:latin typeface="+mj-lt"/>
              </a:rPr>
              <a:t>‘You’ll be fine’</a:t>
            </a:r>
          </a:p>
        </p:txBody>
      </p:sp>
      <p:sp>
        <p:nvSpPr>
          <p:cNvPr id="5" name="TextBox 4">
            <a:extLst>
              <a:ext uri="{FF2B5EF4-FFF2-40B4-BE49-F238E27FC236}">
                <a16:creationId xmlns:a16="http://schemas.microsoft.com/office/drawing/2014/main" id="{CA0E1C2C-D4FB-8A1A-8FCB-77153B17396A}"/>
              </a:ext>
            </a:extLst>
          </p:cNvPr>
          <p:cNvSpPr txBox="1"/>
          <p:nvPr/>
        </p:nvSpPr>
        <p:spPr>
          <a:xfrm>
            <a:off x="3224463" y="4506955"/>
            <a:ext cx="2695074" cy="1200329"/>
          </a:xfrm>
          <a:prstGeom prst="rect">
            <a:avLst/>
          </a:prstGeom>
          <a:noFill/>
        </p:spPr>
        <p:txBody>
          <a:bodyPr wrap="square" rtlCol="0">
            <a:spAutoFit/>
          </a:bodyPr>
          <a:lstStyle/>
          <a:p>
            <a:r>
              <a:rPr lang="en-GB" sz="2400" dirty="0">
                <a:solidFill>
                  <a:srgbClr val="FF00FF"/>
                </a:solidFill>
                <a:latin typeface="+mj-lt"/>
              </a:rPr>
              <a:t>‘Don’t be silly! There’s nothing to be scared of’</a:t>
            </a:r>
          </a:p>
        </p:txBody>
      </p:sp>
      <p:sp>
        <p:nvSpPr>
          <p:cNvPr id="6" name="TextBox 5">
            <a:extLst>
              <a:ext uri="{FF2B5EF4-FFF2-40B4-BE49-F238E27FC236}">
                <a16:creationId xmlns:a16="http://schemas.microsoft.com/office/drawing/2014/main" id="{5FCAC77E-CDBA-37CB-F85D-985828131826}"/>
              </a:ext>
            </a:extLst>
          </p:cNvPr>
          <p:cNvSpPr txBox="1"/>
          <p:nvPr/>
        </p:nvSpPr>
        <p:spPr>
          <a:xfrm>
            <a:off x="6487429" y="4451085"/>
            <a:ext cx="1857675" cy="1569660"/>
          </a:xfrm>
          <a:prstGeom prst="rect">
            <a:avLst/>
          </a:prstGeom>
          <a:noFill/>
        </p:spPr>
        <p:txBody>
          <a:bodyPr wrap="square" rtlCol="0">
            <a:spAutoFit/>
          </a:bodyPr>
          <a:lstStyle/>
          <a:p>
            <a:r>
              <a:rPr lang="en-GB" sz="2400" dirty="0">
                <a:solidFill>
                  <a:srgbClr val="FF00FF"/>
                </a:solidFill>
                <a:latin typeface="+mj-lt"/>
              </a:rPr>
              <a:t>‘</a:t>
            </a:r>
            <a:r>
              <a:rPr lang="en-GB" sz="2400" i="1" dirty="0">
                <a:solidFill>
                  <a:srgbClr val="FF00FF"/>
                </a:solidFill>
                <a:latin typeface="+mj-lt"/>
              </a:rPr>
              <a:t>If you don’t want to go, just stay home’</a:t>
            </a:r>
          </a:p>
        </p:txBody>
      </p:sp>
    </p:spTree>
    <p:extLst>
      <p:ext uri="{BB962C8B-B14F-4D97-AF65-F5344CB8AC3E}">
        <p14:creationId xmlns:p14="http://schemas.microsoft.com/office/powerpoint/2010/main" val="687231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1D002-C700-4DB4-9A4B-F74B35E960ED}"/>
              </a:ext>
            </a:extLst>
          </p:cNvPr>
          <p:cNvSpPr>
            <a:spLocks noGrp="1"/>
          </p:cNvSpPr>
          <p:nvPr>
            <p:ph type="title"/>
          </p:nvPr>
        </p:nvSpPr>
        <p:spPr>
          <a:xfrm>
            <a:off x="849697" y="219762"/>
            <a:ext cx="6301409" cy="1389146"/>
          </a:xfrm>
        </p:spPr>
        <p:txBody>
          <a:bodyPr>
            <a:normAutofit/>
          </a:bodyPr>
          <a:lstStyle/>
          <a:p>
            <a:r>
              <a:rPr lang="en-US" b="1" dirty="0">
                <a:solidFill>
                  <a:srgbClr val="00B050"/>
                </a:solidFill>
                <a:cs typeface="Calibri Light"/>
              </a:rPr>
              <a:t>Problem Solving </a:t>
            </a:r>
            <a:endParaRPr lang="en-US" b="1" dirty="0">
              <a:solidFill>
                <a:srgbClr val="00B050"/>
              </a:solidFill>
            </a:endParaRPr>
          </a:p>
        </p:txBody>
      </p:sp>
      <p:sp>
        <p:nvSpPr>
          <p:cNvPr id="4" name="TextBox 3">
            <a:extLst>
              <a:ext uri="{FF2B5EF4-FFF2-40B4-BE49-F238E27FC236}">
                <a16:creationId xmlns:a16="http://schemas.microsoft.com/office/drawing/2014/main" id="{73A57D4F-BDBB-B0C7-3641-62C3BF9A83FB}"/>
              </a:ext>
            </a:extLst>
          </p:cNvPr>
          <p:cNvSpPr txBox="1"/>
          <p:nvPr/>
        </p:nvSpPr>
        <p:spPr>
          <a:xfrm>
            <a:off x="596765" y="1766923"/>
            <a:ext cx="7748337" cy="707886"/>
          </a:xfrm>
          <a:prstGeom prst="rect">
            <a:avLst/>
          </a:prstGeom>
          <a:noFill/>
        </p:spPr>
        <p:txBody>
          <a:bodyPr wrap="square" rtlCol="0">
            <a:spAutoFit/>
          </a:bodyPr>
          <a:lstStyle/>
          <a:p>
            <a:r>
              <a:rPr lang="en-GB" sz="2000" b="1" dirty="0">
                <a:latin typeface="+mj-lt"/>
              </a:rPr>
              <a:t>Problem solving will help an anxious child feel more confident to overcome  any problems they encounter </a:t>
            </a:r>
          </a:p>
        </p:txBody>
      </p:sp>
      <p:graphicFrame>
        <p:nvGraphicFramePr>
          <p:cNvPr id="5" name="Table 7">
            <a:extLst>
              <a:ext uri="{FF2B5EF4-FFF2-40B4-BE49-F238E27FC236}">
                <a16:creationId xmlns:a16="http://schemas.microsoft.com/office/drawing/2014/main" id="{F2F25524-1B87-44CB-0A3A-EE81A150BFC5}"/>
              </a:ext>
            </a:extLst>
          </p:cNvPr>
          <p:cNvGraphicFramePr>
            <a:graphicFrameLocks noGrp="1"/>
          </p:cNvGraphicFramePr>
          <p:nvPr>
            <p:extLst>
              <p:ext uri="{D42A27DB-BD31-4B8C-83A1-F6EECF244321}">
                <p14:modId xmlns:p14="http://schemas.microsoft.com/office/powerpoint/2010/main" val="1591449177"/>
              </p:ext>
            </p:extLst>
          </p:nvPr>
        </p:nvGraphicFramePr>
        <p:xfrm>
          <a:off x="596765" y="2632824"/>
          <a:ext cx="8123724" cy="3210544"/>
        </p:xfrm>
        <a:graphic>
          <a:graphicData uri="http://schemas.openxmlformats.org/drawingml/2006/table">
            <a:tbl>
              <a:tblPr firstRow="1" bandRow="1">
                <a:tableStyleId>{E7DC367B-7AF0-4BCA-A951-BAFCCCDAA30A}</a:tableStyleId>
              </a:tblPr>
              <a:tblGrid>
                <a:gridCol w="2030931">
                  <a:extLst>
                    <a:ext uri="{9D8B030D-6E8A-4147-A177-3AD203B41FA5}">
                      <a16:colId xmlns:a16="http://schemas.microsoft.com/office/drawing/2014/main" val="3182141653"/>
                    </a:ext>
                  </a:extLst>
                </a:gridCol>
                <a:gridCol w="2828224">
                  <a:extLst>
                    <a:ext uri="{9D8B030D-6E8A-4147-A177-3AD203B41FA5}">
                      <a16:colId xmlns:a16="http://schemas.microsoft.com/office/drawing/2014/main" val="2289215695"/>
                    </a:ext>
                  </a:extLst>
                </a:gridCol>
                <a:gridCol w="1233638">
                  <a:extLst>
                    <a:ext uri="{9D8B030D-6E8A-4147-A177-3AD203B41FA5}">
                      <a16:colId xmlns:a16="http://schemas.microsoft.com/office/drawing/2014/main" val="2571968541"/>
                    </a:ext>
                  </a:extLst>
                </a:gridCol>
                <a:gridCol w="2030931">
                  <a:extLst>
                    <a:ext uri="{9D8B030D-6E8A-4147-A177-3AD203B41FA5}">
                      <a16:colId xmlns:a16="http://schemas.microsoft.com/office/drawing/2014/main" val="3919751689"/>
                    </a:ext>
                  </a:extLst>
                </a:gridCol>
              </a:tblGrid>
              <a:tr h="1198864">
                <a:tc>
                  <a:txBody>
                    <a:bodyPr/>
                    <a:lstStyle/>
                    <a:p>
                      <a:r>
                        <a:rPr lang="en-GB" dirty="0">
                          <a:latin typeface="+mj-lt"/>
                        </a:rPr>
                        <a:t>What is the problem?</a:t>
                      </a:r>
                    </a:p>
                  </a:txBody>
                  <a:tcPr/>
                </a:tc>
                <a:tc>
                  <a:txBody>
                    <a:bodyPr/>
                    <a:lstStyle/>
                    <a:p>
                      <a:r>
                        <a:rPr lang="en-GB" dirty="0">
                          <a:latin typeface="+mj-lt"/>
                        </a:rPr>
                        <a:t>List solutions (Be creative!)</a:t>
                      </a:r>
                    </a:p>
                  </a:txBody>
                  <a:tcPr/>
                </a:tc>
                <a:tc>
                  <a:txBody>
                    <a:bodyPr/>
                    <a:lstStyle/>
                    <a:p>
                      <a:r>
                        <a:rPr lang="en-GB" dirty="0">
                          <a:latin typeface="+mj-lt"/>
                        </a:rPr>
                        <a:t>Rate each solution /10 </a:t>
                      </a:r>
                    </a:p>
                  </a:txBody>
                  <a:tcPr/>
                </a:tc>
                <a:tc>
                  <a:txBody>
                    <a:bodyPr/>
                    <a:lstStyle/>
                    <a:p>
                      <a:r>
                        <a:rPr lang="en-GB" dirty="0">
                          <a:latin typeface="+mj-lt"/>
                        </a:rPr>
                        <a:t>What is the best solution? </a:t>
                      </a:r>
                    </a:p>
                  </a:txBody>
                  <a:tcPr/>
                </a:tc>
                <a:extLst>
                  <a:ext uri="{0D108BD9-81ED-4DB2-BD59-A6C34878D82A}">
                    <a16:rowId xmlns:a16="http://schemas.microsoft.com/office/drawing/2014/main" val="996336401"/>
                  </a:ext>
                </a:extLst>
              </a:tr>
              <a:tr h="1727017">
                <a:tc>
                  <a:txBody>
                    <a:bodyPr/>
                    <a:lstStyle/>
                    <a:p>
                      <a:r>
                        <a:rPr lang="en-GB" dirty="0">
                          <a:latin typeface="+mj-lt"/>
                        </a:rPr>
                        <a:t>I forgot my homework and I’m scared I may get in trouble </a:t>
                      </a:r>
                    </a:p>
                  </a:txBody>
                  <a:tcPr/>
                </a:tc>
                <a:tc>
                  <a:txBody>
                    <a:bodyPr/>
                    <a:lstStyle/>
                    <a:p>
                      <a:pPr marL="285750" indent="-285750">
                        <a:buFont typeface="Arial" panose="020B0604020202020204" pitchFamily="34" charset="0"/>
                        <a:buChar char="•"/>
                      </a:pPr>
                      <a:r>
                        <a:rPr lang="en-GB" dirty="0">
                          <a:latin typeface="+mj-lt"/>
                        </a:rPr>
                        <a:t>Don’t go to school</a:t>
                      </a:r>
                    </a:p>
                    <a:p>
                      <a:pPr marL="285750" indent="-285750">
                        <a:buFont typeface="Arial" panose="020B0604020202020204" pitchFamily="34" charset="0"/>
                        <a:buChar char="•"/>
                      </a:pPr>
                      <a:r>
                        <a:rPr lang="en-GB" dirty="0">
                          <a:latin typeface="+mj-lt"/>
                        </a:rPr>
                        <a:t>Tell the teacher my dog ate my homework</a:t>
                      </a:r>
                    </a:p>
                    <a:p>
                      <a:pPr marL="285750" indent="-285750">
                        <a:buFont typeface="Arial" panose="020B0604020202020204" pitchFamily="34" charset="0"/>
                        <a:buChar char="•"/>
                      </a:pPr>
                      <a:r>
                        <a:rPr lang="en-GB" dirty="0">
                          <a:latin typeface="+mj-lt"/>
                        </a:rPr>
                        <a:t>Tell the teacher the truth and you’ll bring it tomorrow</a:t>
                      </a:r>
                    </a:p>
                    <a:p>
                      <a:endParaRPr lang="en-GB" dirty="0">
                        <a:latin typeface="+mj-lt"/>
                      </a:endParaRPr>
                    </a:p>
                  </a:txBody>
                  <a:tcPr/>
                </a:tc>
                <a:tc>
                  <a:txBody>
                    <a:bodyPr/>
                    <a:lstStyle/>
                    <a:p>
                      <a:r>
                        <a:rPr lang="en-GB" dirty="0">
                          <a:latin typeface="+mj-lt"/>
                        </a:rPr>
                        <a:t>1</a:t>
                      </a:r>
                    </a:p>
                    <a:p>
                      <a:r>
                        <a:rPr lang="en-GB" dirty="0">
                          <a:latin typeface="+mj-lt"/>
                        </a:rPr>
                        <a:t>2</a:t>
                      </a:r>
                    </a:p>
                    <a:p>
                      <a:endParaRPr lang="en-GB" dirty="0">
                        <a:latin typeface="+mj-lt"/>
                      </a:endParaRPr>
                    </a:p>
                    <a:p>
                      <a:r>
                        <a:rPr lang="en-GB" dirty="0">
                          <a:latin typeface="+mj-lt"/>
                        </a:rPr>
                        <a:t>7</a:t>
                      </a:r>
                    </a:p>
                  </a:txBody>
                  <a:tcPr/>
                </a:tc>
                <a:tc>
                  <a:txBody>
                    <a:bodyPr/>
                    <a:lstStyle/>
                    <a:p>
                      <a:endParaRPr lang="en-GB" dirty="0">
                        <a:latin typeface="+mj-lt"/>
                      </a:endParaRPr>
                    </a:p>
                    <a:p>
                      <a:endParaRPr lang="en-GB" dirty="0">
                        <a:latin typeface="+mj-lt"/>
                      </a:endParaRPr>
                    </a:p>
                    <a:p>
                      <a:endParaRPr lang="en-GB" dirty="0">
                        <a:latin typeface="+mj-lt"/>
                      </a:endParaRPr>
                    </a:p>
                    <a:p>
                      <a:r>
                        <a:rPr lang="en-GB" dirty="0">
                          <a:latin typeface="+mj-lt"/>
                        </a:rPr>
                        <a:t>Probably this one!</a:t>
                      </a:r>
                    </a:p>
                  </a:txBody>
                  <a:tcPr/>
                </a:tc>
                <a:extLst>
                  <a:ext uri="{0D108BD9-81ED-4DB2-BD59-A6C34878D82A}">
                    <a16:rowId xmlns:a16="http://schemas.microsoft.com/office/drawing/2014/main" val="424783528"/>
                  </a:ext>
                </a:extLst>
              </a:tr>
            </a:tbl>
          </a:graphicData>
        </a:graphic>
      </p:graphicFrame>
      <p:cxnSp>
        <p:nvCxnSpPr>
          <p:cNvPr id="6" name="Straight Arrow Connector 5">
            <a:extLst>
              <a:ext uri="{FF2B5EF4-FFF2-40B4-BE49-F238E27FC236}">
                <a16:creationId xmlns:a16="http://schemas.microsoft.com/office/drawing/2014/main" id="{F2957EF1-9141-EA40-A5D6-4262DCC42D58}"/>
              </a:ext>
            </a:extLst>
          </p:cNvPr>
          <p:cNvCxnSpPr/>
          <p:nvPr/>
        </p:nvCxnSpPr>
        <p:spPr>
          <a:xfrm flipH="1">
            <a:off x="5740400" y="4856480"/>
            <a:ext cx="99568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71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FCAC77E-CDBA-37CB-F85D-985828131826}"/>
              </a:ext>
            </a:extLst>
          </p:cNvPr>
          <p:cNvSpPr txBox="1"/>
          <p:nvPr/>
        </p:nvSpPr>
        <p:spPr>
          <a:xfrm>
            <a:off x="7007192" y="4543124"/>
            <a:ext cx="1857675" cy="307777"/>
          </a:xfrm>
          <a:prstGeom prst="rect">
            <a:avLst/>
          </a:prstGeom>
          <a:noFill/>
        </p:spPr>
        <p:txBody>
          <a:bodyPr wrap="square" rtlCol="0">
            <a:spAutoFit/>
          </a:bodyPr>
          <a:lstStyle/>
          <a:p>
            <a:r>
              <a:rPr lang="en-GB" dirty="0"/>
              <a:t>‘</a:t>
            </a:r>
            <a:endParaRPr lang="en-GB" i="1" dirty="0">
              <a:solidFill>
                <a:srgbClr val="FF00FF"/>
              </a:solidFill>
            </a:endParaRPr>
          </a:p>
        </p:txBody>
      </p:sp>
      <p:sp>
        <p:nvSpPr>
          <p:cNvPr id="10" name="TextBox 9">
            <a:extLst>
              <a:ext uri="{FF2B5EF4-FFF2-40B4-BE49-F238E27FC236}">
                <a16:creationId xmlns:a16="http://schemas.microsoft.com/office/drawing/2014/main" id="{4C3E8941-765A-0E61-ACDF-E3EDE20BBEBD}"/>
              </a:ext>
            </a:extLst>
          </p:cNvPr>
          <p:cNvSpPr txBox="1"/>
          <p:nvPr/>
        </p:nvSpPr>
        <p:spPr>
          <a:xfrm>
            <a:off x="794084" y="1946072"/>
            <a:ext cx="7555832" cy="3816429"/>
          </a:xfrm>
          <a:prstGeom prst="rect">
            <a:avLst/>
          </a:prstGeom>
          <a:noFill/>
        </p:spPr>
        <p:txBody>
          <a:bodyPr wrap="square">
            <a:spAutoFit/>
          </a:bodyPr>
          <a:lstStyle/>
          <a:p>
            <a:pPr marL="342900" indent="-342900">
              <a:buFont typeface="Arial" panose="020B0604020202020204" pitchFamily="34" charset="0"/>
              <a:buChar char="•"/>
            </a:pPr>
            <a:r>
              <a:rPr lang="en-GB" sz="2200" dirty="0">
                <a:solidFill>
                  <a:schemeClr val="tx2"/>
                </a:solidFill>
                <a:latin typeface="+mn-lt"/>
                <a:ea typeface="Calibri Light" panose="020F0302020204030204" pitchFamily="34" charset="0"/>
                <a:cs typeface="Calibri Light" panose="020F0302020204030204" pitchFamily="34" charset="0"/>
              </a:rPr>
              <a:t>Encourage your child to have a go at new things!</a:t>
            </a:r>
          </a:p>
          <a:p>
            <a:pPr marL="342900" indent="-342900">
              <a:buFont typeface="Arial" panose="020B0604020202020204" pitchFamily="34" charset="0"/>
              <a:buChar char="•"/>
            </a:pPr>
            <a:endParaRPr lang="en-GB" sz="2200" dirty="0">
              <a:solidFill>
                <a:schemeClr val="tx2"/>
              </a:solidFill>
              <a:latin typeface="+mn-lt"/>
              <a:ea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sz="2200" dirty="0">
                <a:solidFill>
                  <a:schemeClr val="tx2"/>
                </a:solidFill>
                <a:latin typeface="+mn-lt"/>
                <a:ea typeface="Calibri Light" panose="020F0302020204030204" pitchFamily="34" charset="0"/>
                <a:cs typeface="Calibri Light" panose="020F0302020204030204" pitchFamily="34" charset="0"/>
              </a:rPr>
              <a:t>Think of age- appropriate activities they could do independently, such as feed the pets, water the plants or make a sandwich</a:t>
            </a:r>
          </a:p>
          <a:p>
            <a:pPr marL="342900" indent="-342900">
              <a:buFont typeface="Arial" panose="020B0604020202020204" pitchFamily="34" charset="0"/>
              <a:buChar char="•"/>
            </a:pPr>
            <a:endParaRPr lang="en-GB" sz="2200" dirty="0">
              <a:solidFill>
                <a:schemeClr val="tx2"/>
              </a:solidFill>
              <a:latin typeface="+mn-lt"/>
              <a:ea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sz="2200" dirty="0">
                <a:solidFill>
                  <a:schemeClr val="tx2"/>
                </a:solidFill>
                <a:latin typeface="+mn-lt"/>
                <a:ea typeface="Calibri Light" panose="020F0302020204030204" pitchFamily="34" charset="0"/>
                <a:cs typeface="Calibri Light" panose="020F0302020204030204" pitchFamily="34" charset="0"/>
              </a:rPr>
              <a:t>Give them lots of praise and encouragement, even for having a try!</a:t>
            </a:r>
          </a:p>
          <a:p>
            <a:pPr marL="342900" indent="-342900">
              <a:buFont typeface="Arial" panose="020B0604020202020204" pitchFamily="34" charset="0"/>
              <a:buChar char="•"/>
            </a:pPr>
            <a:endParaRPr lang="en-GB" sz="2200" dirty="0">
              <a:solidFill>
                <a:schemeClr val="tx2"/>
              </a:solidFill>
              <a:latin typeface="+mn-lt"/>
              <a:ea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sz="2200" dirty="0">
                <a:solidFill>
                  <a:schemeClr val="tx2"/>
                </a:solidFill>
                <a:latin typeface="+mn-lt"/>
                <a:ea typeface="Calibri Light" panose="020F0302020204030204" pitchFamily="34" charset="0"/>
                <a:cs typeface="Calibri Light" panose="020F0302020204030204" pitchFamily="34" charset="0"/>
              </a:rPr>
              <a:t>Think of rewards that you could give them- such as choosing a family movie or  a takeaway </a:t>
            </a:r>
          </a:p>
        </p:txBody>
      </p:sp>
      <p:sp>
        <p:nvSpPr>
          <p:cNvPr id="11" name="TextBox 10">
            <a:extLst>
              <a:ext uri="{FF2B5EF4-FFF2-40B4-BE49-F238E27FC236}">
                <a16:creationId xmlns:a16="http://schemas.microsoft.com/office/drawing/2014/main" id="{02D3BEA7-D1EF-5FFE-7880-32F34FAAC49D}"/>
              </a:ext>
            </a:extLst>
          </p:cNvPr>
          <p:cNvSpPr txBox="1"/>
          <p:nvPr/>
        </p:nvSpPr>
        <p:spPr>
          <a:xfrm>
            <a:off x="955008" y="1014208"/>
            <a:ext cx="6679932" cy="830997"/>
          </a:xfrm>
          <a:prstGeom prst="rect">
            <a:avLst/>
          </a:prstGeom>
          <a:noFill/>
        </p:spPr>
        <p:txBody>
          <a:bodyPr wrap="square" rtlCol="0">
            <a:spAutoFit/>
          </a:bodyPr>
          <a:lstStyle/>
          <a:p>
            <a:r>
              <a:rPr lang="en-GB" sz="4800" b="1" kern="1200" spc="-50" dirty="0">
                <a:solidFill>
                  <a:srgbClr val="00B050"/>
                </a:solidFill>
                <a:latin typeface="+mj-lt"/>
                <a:ea typeface="+mj-ea"/>
                <a:cs typeface="Calibri Light"/>
              </a:rPr>
              <a:t>Promoting Independence </a:t>
            </a:r>
          </a:p>
        </p:txBody>
      </p:sp>
    </p:spTree>
    <p:extLst>
      <p:ext uri="{BB962C8B-B14F-4D97-AF65-F5344CB8AC3E}">
        <p14:creationId xmlns:p14="http://schemas.microsoft.com/office/powerpoint/2010/main" val="3363383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8B407-6635-4A16-8214-EC39586A35F0}"/>
              </a:ext>
            </a:extLst>
          </p:cNvPr>
          <p:cNvSpPr>
            <a:spLocks noGrp="1"/>
          </p:cNvSpPr>
          <p:nvPr>
            <p:ph type="title"/>
          </p:nvPr>
        </p:nvSpPr>
        <p:spPr>
          <a:xfrm>
            <a:off x="465517" y="672368"/>
            <a:ext cx="8212966" cy="994172"/>
          </a:xfrm>
        </p:spPr>
        <p:txBody>
          <a:bodyPr>
            <a:noAutofit/>
          </a:bodyPr>
          <a:lstStyle/>
          <a:p>
            <a:pPr>
              <a:lnSpc>
                <a:spcPct val="100000"/>
              </a:lnSpc>
              <a:spcBef>
                <a:spcPts val="0"/>
              </a:spcBef>
              <a:buClr>
                <a:srgbClr val="000000"/>
              </a:buClr>
            </a:pPr>
            <a:r>
              <a:rPr lang="en-GB" sz="4000" b="1" dirty="0">
                <a:solidFill>
                  <a:srgbClr val="00B050"/>
                </a:solidFill>
                <a:cs typeface="Calibri Light"/>
                <a:sym typeface="Arial"/>
              </a:rPr>
              <a:t>Signposting &amp; Recommended reading </a:t>
            </a:r>
          </a:p>
        </p:txBody>
      </p:sp>
      <p:sp>
        <p:nvSpPr>
          <p:cNvPr id="3" name="Content Placeholder 2">
            <a:extLst>
              <a:ext uri="{FF2B5EF4-FFF2-40B4-BE49-F238E27FC236}">
                <a16:creationId xmlns:a16="http://schemas.microsoft.com/office/drawing/2014/main" id="{E39B40D3-B818-4388-9C26-83DFEC865E82}"/>
              </a:ext>
            </a:extLst>
          </p:cNvPr>
          <p:cNvSpPr>
            <a:spLocks noGrp="1"/>
          </p:cNvSpPr>
          <p:nvPr>
            <p:ph idx="1"/>
          </p:nvPr>
        </p:nvSpPr>
        <p:spPr>
          <a:xfrm>
            <a:off x="271848" y="2266950"/>
            <a:ext cx="5041141" cy="2653806"/>
          </a:xfrm>
        </p:spPr>
        <p:txBody>
          <a:bodyPr vert="horz" lIns="68580" tIns="34290" rIns="68580" bIns="34290" rtlCol="0" anchor="ctr">
            <a:noAutofit/>
          </a:bodyPr>
          <a:lstStyle/>
          <a:p>
            <a:r>
              <a:rPr lang="en-GB" sz="2400" dirty="0">
                <a:latin typeface="+mj-lt"/>
                <a:cs typeface="Calibri Light" panose="020F0302020204030204" pitchFamily="34" charset="0"/>
              </a:rPr>
              <a:t>Anna Freud website </a:t>
            </a:r>
            <a:r>
              <a:rPr lang="en-GB" sz="2400" dirty="0">
                <a:latin typeface="+mj-lt"/>
                <a:cs typeface="Calibri Light" panose="020F0302020204030204" pitchFamily="34" charset="0"/>
                <a:hlinkClick r:id="rId3"/>
              </a:rPr>
              <a:t>https://www.annafreud.org/</a:t>
            </a:r>
            <a:endParaRPr lang="en-GB" sz="2400" dirty="0">
              <a:latin typeface="+mj-lt"/>
              <a:cs typeface="Calibri Light" panose="020F0302020204030204" pitchFamily="34" charset="0"/>
            </a:endParaRPr>
          </a:p>
          <a:p>
            <a:r>
              <a:rPr lang="en-GB" sz="2400" dirty="0">
                <a:latin typeface="+mj-lt"/>
                <a:cs typeface="Calibri Light" panose="020F0302020204030204" pitchFamily="34" charset="0"/>
              </a:rPr>
              <a:t>Young Minds </a:t>
            </a:r>
            <a:r>
              <a:rPr lang="en-GB" sz="2400" dirty="0">
                <a:latin typeface="+mj-lt"/>
                <a:cs typeface="Calibri Light" panose="020F0302020204030204" pitchFamily="34" charset="0"/>
                <a:hlinkClick r:id="rId4"/>
              </a:rPr>
              <a:t>https://www.youngminds.org.uk/</a:t>
            </a:r>
            <a:r>
              <a:rPr lang="en-GB" sz="2400" dirty="0">
                <a:latin typeface="+mj-lt"/>
                <a:cs typeface="Calibri Light" panose="020F0302020204030204" pitchFamily="34" charset="0"/>
              </a:rPr>
              <a:t> </a:t>
            </a:r>
          </a:p>
          <a:p>
            <a:r>
              <a:rPr lang="en-GB" sz="2400" dirty="0">
                <a:latin typeface="+mj-lt"/>
                <a:cs typeface="Calibri Light" panose="020F0302020204030204" pitchFamily="34" charset="0"/>
              </a:rPr>
              <a:t>NHS 5 steps to well-being </a:t>
            </a:r>
            <a:r>
              <a:rPr lang="en-GB" sz="2400" dirty="0">
                <a:latin typeface="+mj-lt"/>
                <a:cs typeface="Calibri Light" panose="020F0302020204030204" pitchFamily="34" charset="0"/>
                <a:hlinkClick r:id="rId5"/>
              </a:rPr>
              <a:t>https://www.nhs.uk/conditions/stress-anxiety-depression/improve-mental-wellbeing/</a:t>
            </a:r>
            <a:endParaRPr lang="en-GB" sz="2400" dirty="0">
              <a:latin typeface="+mj-lt"/>
              <a:cs typeface="Calibri Light" panose="020F0302020204030204" pitchFamily="34" charset="0"/>
            </a:endParaRPr>
          </a:p>
          <a:p>
            <a:endParaRPr lang="en-GB" sz="1600" dirty="0">
              <a:latin typeface="+mj-lt"/>
              <a:cs typeface="Calibri"/>
            </a:endParaRPr>
          </a:p>
        </p:txBody>
      </p:sp>
      <p:pic>
        <p:nvPicPr>
          <p:cNvPr id="7" name="Picture 6">
            <a:extLst>
              <a:ext uri="{FF2B5EF4-FFF2-40B4-BE49-F238E27FC236}">
                <a16:creationId xmlns:a16="http://schemas.microsoft.com/office/drawing/2014/main" id="{D5ED5020-9785-4D0C-B1A8-701F07FEBEA3}"/>
              </a:ext>
            </a:extLst>
          </p:cNvPr>
          <p:cNvPicPr>
            <a:picLocks noChangeAspect="1"/>
          </p:cNvPicPr>
          <p:nvPr/>
        </p:nvPicPr>
        <p:blipFill>
          <a:blip r:embed="rId6"/>
          <a:stretch>
            <a:fillRect/>
          </a:stretch>
        </p:blipFill>
        <p:spPr>
          <a:xfrm>
            <a:off x="271848" y="5532157"/>
            <a:ext cx="2232554" cy="674023"/>
          </a:xfrm>
          <a:prstGeom prst="rect">
            <a:avLst/>
          </a:prstGeom>
        </p:spPr>
      </p:pic>
      <p:pic>
        <p:nvPicPr>
          <p:cNvPr id="2052" name="Picture 4" descr="See the source image">
            <a:extLst>
              <a:ext uri="{FF2B5EF4-FFF2-40B4-BE49-F238E27FC236}">
                <a16:creationId xmlns:a16="http://schemas.microsoft.com/office/drawing/2014/main" id="{2151EC25-C583-48CD-BA66-8EFF5BFB07A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95974" y="4763621"/>
            <a:ext cx="2232555" cy="167402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ee the source image">
            <a:extLst>
              <a:ext uri="{FF2B5EF4-FFF2-40B4-BE49-F238E27FC236}">
                <a16:creationId xmlns:a16="http://schemas.microsoft.com/office/drawing/2014/main" id="{39C6B5EB-FF68-4AE5-8370-2F82BE3E04F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4729" r="56487" b="10014"/>
          <a:stretch/>
        </p:blipFill>
        <p:spPr bwMode="auto">
          <a:xfrm>
            <a:off x="7178508" y="4979678"/>
            <a:ext cx="1923689" cy="131972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008A373-5589-F258-D47A-0D9048D3F064}"/>
              </a:ext>
            </a:extLst>
          </p:cNvPr>
          <p:cNvPicPr>
            <a:picLocks noChangeAspect="1"/>
          </p:cNvPicPr>
          <p:nvPr/>
        </p:nvPicPr>
        <p:blipFill>
          <a:blip r:embed="rId9"/>
          <a:stretch>
            <a:fillRect/>
          </a:stretch>
        </p:blipFill>
        <p:spPr>
          <a:xfrm>
            <a:off x="4655309" y="5270053"/>
            <a:ext cx="2554445" cy="816935"/>
          </a:xfrm>
          <a:prstGeom prst="rect">
            <a:avLst/>
          </a:prstGeom>
        </p:spPr>
      </p:pic>
      <p:pic>
        <p:nvPicPr>
          <p:cNvPr id="5" name="Picture 4">
            <a:extLst>
              <a:ext uri="{FF2B5EF4-FFF2-40B4-BE49-F238E27FC236}">
                <a16:creationId xmlns:a16="http://schemas.microsoft.com/office/drawing/2014/main" id="{524229B9-7A0D-DB7D-204E-AEFF547688D3}"/>
              </a:ext>
            </a:extLst>
          </p:cNvPr>
          <p:cNvPicPr>
            <a:picLocks noChangeAspect="1"/>
          </p:cNvPicPr>
          <p:nvPr/>
        </p:nvPicPr>
        <p:blipFill>
          <a:blip r:embed="rId10"/>
          <a:stretch>
            <a:fillRect/>
          </a:stretch>
        </p:blipFill>
        <p:spPr>
          <a:xfrm>
            <a:off x="6121731" y="1902775"/>
            <a:ext cx="1923689" cy="2865577"/>
          </a:xfrm>
          <a:prstGeom prst="rect">
            <a:avLst/>
          </a:prstGeom>
        </p:spPr>
      </p:pic>
    </p:spTree>
    <p:extLst>
      <p:ext uri="{BB962C8B-B14F-4D97-AF65-F5344CB8AC3E}">
        <p14:creationId xmlns:p14="http://schemas.microsoft.com/office/powerpoint/2010/main" val="1791741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20"/>
        <p:cNvGrpSpPr/>
        <p:nvPr/>
      </p:nvGrpSpPr>
      <p:grpSpPr>
        <a:xfrm>
          <a:off x="0" y="0"/>
          <a:ext cx="0" cy="0"/>
          <a:chOff x="0" y="0"/>
          <a:chExt cx="0" cy="0"/>
        </a:xfrm>
      </p:grpSpPr>
      <p:sp>
        <p:nvSpPr>
          <p:cNvPr id="1821" name="Shape 1821"/>
          <p:cNvSpPr txBox="1">
            <a:spLocks noGrp="1"/>
          </p:cNvSpPr>
          <p:nvPr>
            <p:ph type="title" idx="4294967295"/>
          </p:nvPr>
        </p:nvSpPr>
        <p:spPr>
          <a:xfrm>
            <a:off x="2922123" y="4470920"/>
            <a:ext cx="3894797" cy="1103312"/>
          </a:xfrm>
          <a:prstGeom prst="rect">
            <a:avLst/>
          </a:prstGeom>
        </p:spPr>
        <p:txBody>
          <a:bodyPr spcFirstLastPara="1" wrap="square" lIns="91425" tIns="91425" rIns="91425" bIns="91425" anchor="b" anchorCtr="0">
            <a:noAutofit/>
          </a:bodyPr>
          <a:lstStyle/>
          <a:p>
            <a:pPr marL="0" lvl="0" indent="0">
              <a:spcBef>
                <a:spcPts val="0"/>
              </a:spcBef>
              <a:spcAft>
                <a:spcPts val="0"/>
              </a:spcAft>
              <a:buNone/>
            </a:pPr>
            <a:r>
              <a:rPr lang="en-GB" dirty="0">
                <a:solidFill>
                  <a:srgbClr val="0070C0"/>
                </a:solidFill>
                <a:effectLst>
                  <a:outerShdw blurRad="38100" dist="38100" dir="2700000" algn="tl">
                    <a:srgbClr val="000000">
                      <a:alpha val="43137"/>
                    </a:srgbClr>
                  </a:outerShdw>
                </a:effectLst>
                <a:latin typeface="Calibri Light"/>
                <a:cs typeface="Amatic SC"/>
              </a:rPr>
              <a:t>Any questions?</a:t>
            </a:r>
            <a:endParaRPr dirty="0">
              <a:solidFill>
                <a:srgbClr val="0070C0"/>
              </a:solidFill>
              <a:effectLst>
                <a:outerShdw blurRad="38100" dist="38100" dir="2700000" algn="tl">
                  <a:srgbClr val="000000">
                    <a:alpha val="43137"/>
                  </a:srgbClr>
                </a:outerShdw>
              </a:effectLst>
              <a:latin typeface="Calibri Light"/>
              <a:cs typeface="Amatic SC"/>
            </a:endParaRPr>
          </a:p>
        </p:txBody>
      </p:sp>
      <p:sp>
        <p:nvSpPr>
          <p:cNvPr id="2" name="AutoShape 2" descr="CAMHS_Logo_BlackText_TransparentBlakground"/>
          <p:cNvSpPr>
            <a:spLocks noChangeAspect="1" noChangeArrowheads="1"/>
          </p:cNvSpPr>
          <p:nvPr/>
        </p:nvSpPr>
        <p:spPr bwMode="auto">
          <a:xfrm>
            <a:off x="63500" y="-136525"/>
            <a:ext cx="2295525" cy="1219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CAMHS_Logo_BlackText_TransparentBlakground"/>
          <p:cNvSpPr>
            <a:spLocks noChangeAspect="1" noChangeArrowheads="1"/>
          </p:cNvSpPr>
          <p:nvPr/>
        </p:nvSpPr>
        <p:spPr bwMode="auto">
          <a:xfrm>
            <a:off x="215900" y="15875"/>
            <a:ext cx="2295525" cy="1219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5" descr="Icon&#10;&#10;Description automatically generated">
            <a:extLst>
              <a:ext uri="{FF2B5EF4-FFF2-40B4-BE49-F238E27FC236}">
                <a16:creationId xmlns:a16="http://schemas.microsoft.com/office/drawing/2014/main" id="{40C36DB4-48A4-4AE3-A7DC-617F955A268E}"/>
              </a:ext>
            </a:extLst>
          </p:cNvPr>
          <p:cNvPicPr>
            <a:picLocks noChangeAspect="1"/>
          </p:cNvPicPr>
          <p:nvPr/>
        </p:nvPicPr>
        <p:blipFill>
          <a:blip r:embed="rId3"/>
          <a:stretch>
            <a:fillRect/>
          </a:stretch>
        </p:blipFill>
        <p:spPr>
          <a:xfrm>
            <a:off x="3497921" y="2613910"/>
            <a:ext cx="2743200" cy="1630180"/>
          </a:xfrm>
          <a:prstGeom prst="rect">
            <a:avLst/>
          </a:prstGeom>
        </p:spPr>
      </p:pic>
      <p:pic>
        <p:nvPicPr>
          <p:cNvPr id="9" name="Picture 8" descr="37,550 Thank You Illustrations &amp; Clip Art - iStock">
            <a:extLst>
              <a:ext uri="{FF2B5EF4-FFF2-40B4-BE49-F238E27FC236}">
                <a16:creationId xmlns:a16="http://schemas.microsoft.com/office/drawing/2014/main" id="{C52F8A6B-E4AD-4FCF-A855-0D26443ABBA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787038" y="1352800"/>
            <a:ext cx="4164965" cy="1261110"/>
          </a:xfrm>
          <a:prstGeom prst="rect">
            <a:avLst/>
          </a:prstGeom>
          <a:noFill/>
          <a:ln>
            <a:noFill/>
          </a:ln>
        </p:spPr>
      </p:pic>
    </p:spTree>
    <p:extLst>
      <p:ext uri="{BB962C8B-B14F-4D97-AF65-F5344CB8AC3E}">
        <p14:creationId xmlns:p14="http://schemas.microsoft.com/office/powerpoint/2010/main" val="110634411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482413DFF29D644B99C56BC196A7FD6" ma:contentTypeVersion="13" ma:contentTypeDescription="Create a new document." ma:contentTypeScope="" ma:versionID="044b3c7fba0de2c01fc0b546f5609188">
  <xsd:schema xmlns:xsd="http://www.w3.org/2001/XMLSchema" xmlns:xs="http://www.w3.org/2001/XMLSchema" xmlns:p="http://schemas.microsoft.com/office/2006/metadata/properties" xmlns:ns3="16684eb0-582f-45d2-9a00-136fced16863" xmlns:ns4="5d929dd8-e68e-4fe5-ac65-5051c28e800d" targetNamespace="http://schemas.microsoft.com/office/2006/metadata/properties" ma:root="true" ma:fieldsID="ba2ca711b655c5f39a7dad039d06318b" ns3:_="" ns4:_="">
    <xsd:import namespace="16684eb0-582f-45d2-9a00-136fced16863"/>
    <xsd:import namespace="5d929dd8-e68e-4fe5-ac65-5051c28e800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684eb0-582f-45d2-9a00-136fced168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929dd8-e68e-4fe5-ac65-5051c28e800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129202-CB49-4291-A431-70D37ED0AECE}">
  <ds:schemaRefs>
    <ds:schemaRef ds:uri="16684eb0-582f-45d2-9a00-136fced16863"/>
    <ds:schemaRef ds:uri="5d929dd8-e68e-4fe5-ac65-5051c28e80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754ECC5-B2B8-42E3-90E3-9433C42DA1CF}">
  <ds:schemaRefs>
    <ds:schemaRef ds:uri="http://schemas.microsoft.com/sharepoint/v3/contenttype/forms"/>
  </ds:schemaRefs>
</ds:datastoreItem>
</file>

<file path=customXml/itemProps3.xml><?xml version="1.0" encoding="utf-8"?>
<ds:datastoreItem xmlns:ds="http://schemas.openxmlformats.org/officeDocument/2006/customXml" ds:itemID="{0C675133-CD54-4472-BD1C-2D79B58F651D}">
  <ds:schemaRefs>
    <ds:schemaRef ds:uri="16684eb0-582f-45d2-9a00-136fced16863"/>
    <ds:schemaRef ds:uri="5d929dd8-e68e-4fe5-ac65-5051c28e800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Slipstream</Template>
  <TotalTime>1932</TotalTime>
  <Words>1317</Words>
  <Application>Microsoft Office PowerPoint</Application>
  <PresentationFormat>On-screen Show (4:3)</PresentationFormat>
  <Paragraphs>178</Paragraphs>
  <Slides>17</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Amatic SC</vt:lpstr>
      <vt:lpstr>Calibri Light</vt:lpstr>
      <vt:lpstr>Courier New</vt:lpstr>
      <vt:lpstr>Arial</vt:lpstr>
      <vt:lpstr>Calibri,Sans-Serif</vt:lpstr>
      <vt:lpstr>Calibri</vt:lpstr>
      <vt:lpstr>Retrospect</vt:lpstr>
      <vt:lpstr>  Parent Workshop : Understanding Your Child’s Anxiety    3 Rivers Mental Health Support Team </vt:lpstr>
      <vt:lpstr>PowerPoint Presentation</vt:lpstr>
      <vt:lpstr>What is Anxiety?</vt:lpstr>
      <vt:lpstr>PowerPoint Presentation</vt:lpstr>
      <vt:lpstr> </vt:lpstr>
      <vt:lpstr>Bodily Sensations </vt:lpstr>
      <vt:lpstr>Understanding mental health... </vt:lpstr>
      <vt:lpstr>Case Example: Daniel (7 years old)</vt:lpstr>
      <vt:lpstr>Think about your  child when they are anxious, worried or scared:</vt:lpstr>
      <vt:lpstr>How to support your child  with their fears and worries?</vt:lpstr>
      <vt:lpstr>Try to understand your child’s anxious thoughts, what the triggers are, where they come from</vt:lpstr>
      <vt:lpstr>PowerPoint Presentation</vt:lpstr>
      <vt:lpstr>PowerPoint Presentation</vt:lpstr>
      <vt:lpstr>Problem Solving </vt:lpstr>
      <vt:lpstr>PowerPoint Presentation</vt:lpstr>
      <vt:lpstr>Signposting &amp; Recommended reading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 Stress Workshop</dc:title>
  <dc:creator>McDonnell Katie</dc:creator>
  <cp:lastModifiedBy>ANSELL, Benjamin (HERTFORDSHIRE PARTNERSHIP UNIVERSITY NHS FOUNDATION TRUST)</cp:lastModifiedBy>
  <cp:revision>26</cp:revision>
  <cp:lastPrinted>2019-07-09T08:43:11Z</cp:lastPrinted>
  <dcterms:modified xsi:type="dcterms:W3CDTF">2024-01-24T17:25:05Z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0x0101009482413DFF29D644B99C56BC196A7FD6</vt:lpwstr>
  </property>
</Properties>
</file>