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3396" autoAdjust="0"/>
    <p:restoredTop sz="94796" autoAdjust="0"/>
  </p:normalViewPr>
  <p:slideViewPr>
    <p:cSldViewPr snapToGrid="0">
      <p:cViewPr varScale="1">
        <p:scale>
          <a:sx n="78" d="100"/>
          <a:sy n="78" d="100"/>
        </p:scale>
        <p:origin x="134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B4FB54-D033-43EB-9841-A221D43DB1D4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8AE98A-F25A-42A8-946C-E4D784AA6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9916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AE98A-F25A-42A8-946C-E4D784AA634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420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006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191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97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852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761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026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291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700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80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819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518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569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microsoft.com/office/2007/relationships/hdphoto" Target="../media/hdphoto5.wdp"/><Relationship Id="rId18" Type="http://schemas.openxmlformats.org/officeDocument/2006/relationships/image" Target="../media/image9.png"/><Relationship Id="rId3" Type="http://schemas.openxmlformats.org/officeDocument/2006/relationships/image" Target="../media/image1.png"/><Relationship Id="rId21" Type="http://schemas.openxmlformats.org/officeDocument/2006/relationships/image" Target="../media/image11.jpeg"/><Relationship Id="rId7" Type="http://schemas.openxmlformats.org/officeDocument/2006/relationships/image" Target="../media/image3.png"/><Relationship Id="rId12" Type="http://schemas.openxmlformats.org/officeDocument/2006/relationships/image" Target="../media/image6.png"/><Relationship Id="rId17" Type="http://schemas.microsoft.com/office/2007/relationships/hdphoto" Target="../media/hdphoto7.wdp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8.png"/><Relationship Id="rId20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2.png"/><Relationship Id="rId15" Type="http://schemas.microsoft.com/office/2007/relationships/hdphoto" Target="../media/hdphoto6.wdp"/><Relationship Id="rId23" Type="http://schemas.microsoft.com/office/2007/relationships/hdphoto" Target="../media/hdphoto9.wdp"/><Relationship Id="rId10" Type="http://schemas.openxmlformats.org/officeDocument/2006/relationships/image" Target="../media/image5.png"/><Relationship Id="rId19" Type="http://schemas.microsoft.com/office/2007/relationships/hdphoto" Target="../media/hdphoto8.wdp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image" Target="../media/image7.png"/><Relationship Id="rId22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99946" y="1669"/>
            <a:ext cx="79774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 1/2 – Summer 2026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Visits/Visitors: Capel Manor Gardens (Science) </a:t>
            </a:r>
          </a:p>
          <a:p>
            <a:pPr algn="ctr"/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48097" y="85061"/>
            <a:ext cx="2743201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9094383" y="85061"/>
            <a:ext cx="2743201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 rot="16200000">
            <a:off x="678712" y="2530545"/>
            <a:ext cx="1881970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 rot="16200000">
            <a:off x="3630817" y="2530542"/>
            <a:ext cx="1881968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 rot="16200000">
            <a:off x="6562062" y="2530541"/>
            <a:ext cx="1881966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 rot="16200000">
            <a:off x="9525002" y="2530542"/>
            <a:ext cx="1881964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 rot="16200000">
            <a:off x="678713" y="4492251"/>
            <a:ext cx="1881970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 rot="16200000">
            <a:off x="3599120" y="4492251"/>
            <a:ext cx="1881970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 rot="16200000">
            <a:off x="6559515" y="4504926"/>
            <a:ext cx="1881970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 rot="16200000">
            <a:off x="9524999" y="4492252"/>
            <a:ext cx="1881970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 rot="16200000">
            <a:off x="3518213" y="430923"/>
            <a:ext cx="2107178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 rot="16200000">
            <a:off x="6429879" y="429966"/>
            <a:ext cx="2132484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248096" y="103637"/>
            <a:ext cx="2849521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English</a:t>
            </a:r>
          </a:p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Writing to Inform - Big Blue Whale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Learn the compositional features of a non-chronological report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Include statements and questions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Include captions, labels and diagrams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Punctuate sentences with full stops, capital letters and question marks</a:t>
            </a:r>
          </a:p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Lost Homework - Narrative</a:t>
            </a: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Write in the past tense using the suffix –ed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To secure punctuation – full stops, capital letters, question marks and exclamation marks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To use apostrophes in contractions and for possession (Y2)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Use a wider range of conjunctions (and, because, so but, or, when, if)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072947" y="499714"/>
            <a:ext cx="2776495" cy="2546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Continue to understand the concept of repeated addition and multiplication for 2,5 and 10, extending to 3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Division – using sharing and grouping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Geometry – recognise properties of 2D and 3D shapes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Regrouping to add and subtract values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Money – coin recognition, making values using different coins and calculating change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Fractions – finding ½, ¼, ¾ and 1/3 of shapes and quantities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Time – telling the time to the hour, half hour and intervals of 15 and 5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9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205562" y="114085"/>
            <a:ext cx="2433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/>
              <a:t>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182544" y="634646"/>
            <a:ext cx="2921341" cy="232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Science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Growing Seeds and Bulbs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5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Identify the parts of a plant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50" dirty="0">
                <a:latin typeface="Arial" panose="020B0604020202020204" pitchFamily="34" charset="0"/>
                <a:cs typeface="Arial" panose="020B0604020202020204" pitchFamily="34" charset="0"/>
              </a:rPr>
              <a:t>Identify the difference between bulbs and seeds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50" dirty="0">
                <a:latin typeface="Arial" panose="020B0604020202020204" pitchFamily="34" charset="0"/>
                <a:cs typeface="Arial" panose="020B0604020202020204" pitchFamily="34" charset="0"/>
              </a:rPr>
              <a:t>Plan and set up a fair test to show how </a:t>
            </a:r>
          </a:p>
          <a:p>
            <a:r>
              <a:rPr lang="en-US" sz="950" dirty="0">
                <a:latin typeface="Arial" panose="020B0604020202020204" pitchFamily="34" charset="0"/>
                <a:cs typeface="Arial" panose="020B0604020202020204" pitchFamily="34" charset="0"/>
              </a:rPr>
              <a:t>     seeds grow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50" dirty="0">
                <a:latin typeface="Arial" panose="020B0604020202020204" pitchFamily="34" charset="0"/>
                <a:cs typeface="Arial" panose="020B0604020202020204" pitchFamily="34" charset="0"/>
              </a:rPr>
              <a:t>Observe how seeds grow – germination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50" dirty="0">
                <a:latin typeface="Arial" panose="020B0604020202020204" pitchFamily="34" charset="0"/>
                <a:cs typeface="Arial" panose="020B0604020202020204" pitchFamily="34" charset="0"/>
              </a:rPr>
              <a:t>Present data in a bar graph</a:t>
            </a:r>
          </a:p>
          <a:p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Growing Healthy Plants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50" dirty="0">
                <a:latin typeface="Arial" panose="020B0604020202020204" pitchFamily="34" charset="0"/>
                <a:cs typeface="Arial" panose="020B0604020202020204" pitchFamily="34" charset="0"/>
              </a:rPr>
              <a:t>Understand what pants need to survive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50" dirty="0">
                <a:latin typeface="Arial" panose="020B0604020202020204" pitchFamily="34" charset="0"/>
                <a:cs typeface="Arial" panose="020B0604020202020204" pitchFamily="34" charset="0"/>
              </a:rPr>
              <a:t>Explore a plant life cycle, including healthy and unhealthy plants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50" dirty="0">
                <a:latin typeface="Arial" panose="020B0604020202020204" pitchFamily="34" charset="0"/>
                <a:cs typeface="Arial" panose="020B0604020202020204" pitchFamily="34" charset="0"/>
              </a:rPr>
              <a:t>Investigate how to grow a healthy plant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157346" y="693743"/>
            <a:ext cx="2776496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Computing</a:t>
            </a:r>
          </a:p>
          <a:p>
            <a:pPr fontAlgn="base"/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Digital music</a:t>
            </a: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Listen to and appraise music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Follow a rhythm pattern on an instrument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Create digital music on a computer</a:t>
            </a:r>
          </a:p>
          <a:p>
            <a:pPr fontAlgn="base"/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Programming – Scratch App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Explain that a sequence of commands (instructions) has an outcome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Predict the outcome of a sequence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Change an outcome by amending a sequence of commands (algorithm)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Change an aesthetic design background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endParaRPr lang="en-GB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48096" y="2975773"/>
            <a:ext cx="2741587" cy="1646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RE</a:t>
            </a:r>
          </a:p>
          <a:p>
            <a:pPr algn="ctr"/>
            <a:endParaRPr lang="en-GB" sz="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Justice and Fairness – Bear Grylls, Mother Teresa and Malala Yousafzai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Understand the concept of faith using examples – religious and non-religious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Reflect on and understand how faith stories help us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To understand that we can show faith on non-religious settings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10114" y="4990643"/>
            <a:ext cx="277918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DT</a:t>
            </a:r>
          </a:p>
          <a:p>
            <a:pPr algn="ctr"/>
            <a:endParaRPr lang="en-GB" sz="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Food – Spring Rolls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Taste and evaluate ingredients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Design a recipe to fulfil a brief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Use tools and equipment to cut ingredients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Evaluate product against the design criteria and suggest improvements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177727" y="2955554"/>
            <a:ext cx="2933082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PSHE</a:t>
            </a:r>
          </a:p>
          <a:p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Relationships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Identify and understand family relationships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Solving problems and working as a team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Helping others when they feel upset</a:t>
            </a:r>
          </a:p>
          <a:p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Changing Me</a:t>
            </a: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Recognising cycles of life in nature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rowing from old to young and recognising how we have changed from baby to child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Recognising physical differences between boys and girls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233889" y="4887683"/>
            <a:ext cx="27743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Music </a:t>
            </a:r>
          </a:p>
          <a:p>
            <a:pPr algn="ctr"/>
            <a:endParaRPr lang="en-GB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Friendship song – Pulse and Rhythm</a:t>
            </a:r>
          </a:p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Reflect, Rewind and Replay – Review of pitch, tempo and dynamics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Listen and appraise a range of songs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Find the pulse and clap rhythms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Describe the timbre of an instrument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Learn and perform a song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Add instruments to a learned song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071661" y="2967963"/>
            <a:ext cx="286218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PE</a:t>
            </a:r>
          </a:p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Running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Explore running using different body parts and identify the most effective way to run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Apply running techniques to a game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Running at longer durations and as part of a team</a:t>
            </a:r>
          </a:p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Health and Wellbeing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Balance, hand and foot eye co-ordination and application to specific sports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50" dirty="0">
                <a:latin typeface="Arial" panose="020B0604020202020204" pitchFamily="34" charset="0"/>
                <a:cs typeface="Arial" panose="020B0604020202020204" pitchFamily="34" charset="0"/>
              </a:rPr>
              <a:t>Completing circuits and motivating a team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085308" y="4741648"/>
            <a:ext cx="293082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Art</a:t>
            </a:r>
          </a:p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 Willow Pattern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Sketch to create and copy a design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Add colour including shades and tone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Develop sketching, shading, painting and collaging skills</a:t>
            </a:r>
          </a:p>
          <a:p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Clay Dragons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Create a design using sculpture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Join, pinch and blend using a range of equipment to add texture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072947" y="3002067"/>
            <a:ext cx="27440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Geography </a:t>
            </a:r>
          </a:p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China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Name and locate continents, countries and cities using a simple atlas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Explore life in an unknown country (China), including human and physical features and culture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Compare and identify similarities and differences between a chosen country (China) and England</a:t>
            </a:r>
          </a:p>
          <a:p>
            <a:endParaRPr lang="en-GB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9102843" y="4881673"/>
            <a:ext cx="273474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History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Adventurers and Explorers – Neil Armstrong and Bessie Coleman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Explore the lives of significant individuals and events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Use artefacts to make predictions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Explore the significance of individuals and events from the past</a:t>
            </a:r>
          </a:p>
          <a:p>
            <a:pPr algn="ctr"/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" name="Picture 30" descr="C:\Users\scachra\Local Settings\Temporary Internet Files\Content.MSO\B0BF05AE.tmp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84878" y1="82520" x2="84878" y2="825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949" y="114085"/>
            <a:ext cx="467599" cy="460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Picture 45" descr="C:\Users\scachra\Local Settings\Temporary Internet Files\Content.MSO\31E514C4.tmp"/>
          <p:cNvPicPr/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8231">
            <a:off x="5071301" y="4560309"/>
            <a:ext cx="1716121" cy="1707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Picture 47" descr="C:\Users\scachra\Local Settings\Temporary Internet Files\Content.MSO\87896011.tmp"/>
          <p:cNvPicPr/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8476" y="4790651"/>
            <a:ext cx="675412" cy="7026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279614" y="4991341"/>
            <a:ext cx="470044" cy="332728"/>
          </a:xfrm>
          <a:prstGeom prst="rect">
            <a:avLst/>
          </a:prstGeom>
        </p:spPr>
      </p:pic>
      <p:pic>
        <p:nvPicPr>
          <p:cNvPr id="50" name="Picture 49" descr="C:\Users\scachra\Local Settings\Temporary Internet Files\Content.MSO\71DBD374.tmp"/>
          <p:cNvPicPr/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096" y="2747927"/>
            <a:ext cx="891911" cy="828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Picture 50" descr="Maths Clipart Transparent PNG Hd, Math Clipart Cartoon Style ..."/>
          <p:cNvPicPr/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819" y="51318"/>
            <a:ext cx="882363" cy="522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Picture 51" descr="Child, Geography , Ruler, Cartoon, Stationery, Map, Globe, Area transparent  background PNG clipart | HiClipart"/>
          <p:cNvPicPr/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5838" y="2888001"/>
            <a:ext cx="603820" cy="803457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Picture 53" descr="Sports Equipment Clipart Physical Education - Physical Education Clip Art -  Free Transparent PNG Clipart Images Download"/>
          <p:cNvPicPr/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537" y="2909577"/>
            <a:ext cx="1220501" cy="563607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Picture 54" descr="Science Project Chemistry Clip Art - Science Class Clipart, HD Png Download  - 681x800(#6935883) - PngFind"/>
          <p:cNvPicPr/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398" y="622338"/>
            <a:ext cx="938662" cy="6429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220,100+ Computer Clipart Stock Illustrations, Royalty-Free Vector Graphics  &amp; Clip Art - iStock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8969" y="775506"/>
            <a:ext cx="429733" cy="336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Kingsnorth Primary School - PSHE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144" y="3002067"/>
            <a:ext cx="642939" cy="263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3" descr="D&amp;T | St Wilfrid's CE Primary School"/>
          <p:cNvPicPr/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884" y="4947347"/>
            <a:ext cx="837443" cy="4960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95450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68f008c-0b13-4b93-81d2-0bbcaf134911">
      <Terms xmlns="http://schemas.microsoft.com/office/infopath/2007/PartnerControls"/>
    </lcf76f155ced4ddcb4097134ff3c332f>
    <TaxCatchAll xmlns="6f80d61e-a5e3-484f-b8b9-fa5f2143f78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D25FAEA1C4F3344AB78E76D2F79169B" ma:contentTypeVersion="16" ma:contentTypeDescription="Create a new document." ma:contentTypeScope="" ma:versionID="472e36f44d0cc4f6137d10b18dcddd1b">
  <xsd:schema xmlns:xsd="http://www.w3.org/2001/XMLSchema" xmlns:xs="http://www.w3.org/2001/XMLSchema" xmlns:p="http://schemas.microsoft.com/office/2006/metadata/properties" xmlns:ns2="468f008c-0b13-4b93-81d2-0bbcaf134911" xmlns:ns3="6f80d61e-a5e3-484f-b8b9-fa5f2143f788" targetNamespace="http://schemas.microsoft.com/office/2006/metadata/properties" ma:root="true" ma:fieldsID="ee826a70cec4ccccbfce4fa861a45152" ns2:_="" ns3:_="">
    <xsd:import namespace="468f008c-0b13-4b93-81d2-0bbcaf134911"/>
    <xsd:import namespace="6f80d61e-a5e3-484f-b8b9-fa5f2143f78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8f008c-0b13-4b93-81d2-0bbcaf13491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aff610c-a35c-4aa8-8799-1ec39b33c3a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1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80d61e-a5e3-484f-b8b9-fa5f2143f78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4857d04c-b1d2-4880-82fa-544843917a17}" ma:internalName="TaxCatchAll" ma:showField="CatchAllData" ma:web="6f80d61e-a5e3-484f-b8b9-fa5f2143f78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8B4B9C8-0984-4522-88EB-A7C2F1C4BF50}">
  <ds:schemaRefs>
    <ds:schemaRef ds:uri="http://purl.org/dc/elements/1.1/"/>
    <ds:schemaRef ds:uri="http://schemas.microsoft.com/office/2006/metadata/properties"/>
    <ds:schemaRef ds:uri="6f80d61e-a5e3-484f-b8b9-fa5f2143f788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468f008c-0b13-4b93-81d2-0bbcaf134911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8E279A9-55F1-4465-B50D-94B02D1508D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1E27406-5680-4010-8846-D7D99017AE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68f008c-0b13-4b93-81d2-0bbcaf134911"/>
    <ds:schemaRef ds:uri="6f80d61e-a5e3-484f-b8b9-fa5f2143f78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1389</TotalTime>
  <Words>678</Words>
  <Application>Microsoft Office PowerPoint</Application>
  <PresentationFormat>Widescreen</PresentationFormat>
  <Paragraphs>102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Shafina Cachra</dc:creator>
  <cp:lastModifiedBy>Shafina Cachra</cp:lastModifiedBy>
  <cp:revision>64</cp:revision>
  <cp:lastPrinted>2025-12-12T09:58:30Z</cp:lastPrinted>
  <dcterms:created xsi:type="dcterms:W3CDTF">2025-11-25T14:18:41Z</dcterms:created>
  <dcterms:modified xsi:type="dcterms:W3CDTF">2026-04-16T08:48:25Z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0x0101006D25FAEA1C4F3344AB78E76D2F79169B</vt:lpwstr>
  </property>
  <property fmtid="{D5CDD505-2E9C-101B-9397-08002B2CF9AE}" pid="3" name="MediaServiceImageTags">
    <vt:lpwstr/>
  </property>
</Properties>
</file>