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4"/>
  </p:sldMasterIdLst>
  <p:notesMasterIdLst>
    <p:notesMasterId r:id="rId20"/>
  </p:notesMasterIdLst>
  <p:handoutMasterIdLst>
    <p:handoutMasterId r:id="rId21"/>
  </p:handoutMasterIdLst>
  <p:sldIdLst>
    <p:sldId id="260" r:id="rId5"/>
    <p:sldId id="289" r:id="rId6"/>
    <p:sldId id="284" r:id="rId7"/>
    <p:sldId id="281" r:id="rId8"/>
    <p:sldId id="290" r:id="rId9"/>
    <p:sldId id="291" r:id="rId10"/>
    <p:sldId id="292" r:id="rId11"/>
    <p:sldId id="293" r:id="rId12"/>
    <p:sldId id="294" r:id="rId13"/>
    <p:sldId id="295" r:id="rId14"/>
    <p:sldId id="266" r:id="rId15"/>
    <p:sldId id="282" r:id="rId16"/>
    <p:sldId id="283" r:id="rId17"/>
    <p:sldId id="286" r:id="rId18"/>
    <p:sldId id="269" r:id="rId19"/>
  </p:sldIdLst>
  <p:sldSz cx="9144000" cy="6858000" type="screen4x3"/>
  <p:notesSz cx="9926638" cy="67976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59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dia Rowlinson" userId="20ae9224-e925-4397-90a6-1fd203c1d7ff" providerId="ADAL" clId="{FDC9FF45-6261-4FEE-B9C0-C730A7B1F180}"/>
    <pc:docChg chg="custSel modSld">
      <pc:chgData name="Claudia Rowlinson" userId="20ae9224-e925-4397-90a6-1fd203c1d7ff" providerId="ADAL" clId="{FDC9FF45-6261-4FEE-B9C0-C730A7B1F180}" dt="2026-10-16T13:36:13.797" v="34" actId="20577"/>
      <pc:docMkLst>
        <pc:docMk/>
      </pc:docMkLst>
      <pc:sldChg chg="modSp mod">
        <pc:chgData name="Claudia Rowlinson" userId="20ae9224-e925-4397-90a6-1fd203c1d7ff" providerId="ADAL" clId="{FDC9FF45-6261-4FEE-B9C0-C730A7B1F180}" dt="2026-10-16T13:36:13.797" v="34" actId="20577"/>
        <pc:sldMkLst>
          <pc:docMk/>
          <pc:sldMk cId="0" sldId="266"/>
        </pc:sldMkLst>
        <pc:spChg chg="mod">
          <ac:chgData name="Claudia Rowlinson" userId="20ae9224-e925-4397-90a6-1fd203c1d7ff" providerId="ADAL" clId="{FDC9FF45-6261-4FEE-B9C0-C730A7B1F180}" dt="2026-10-16T13:36:13.797" v="34" actId="20577"/>
          <ac:spMkLst>
            <pc:docMk/>
            <pc:sldMk cId="0" sldId="266"/>
            <ac:spMk id="16386" creationId="{00000000-0000-0000-0000-000000000000}"/>
          </ac:spMkLst>
        </pc:spChg>
      </pc:sldChg>
      <pc:sldChg chg="modSp mod">
        <pc:chgData name="Claudia Rowlinson" userId="20ae9224-e925-4397-90a6-1fd203c1d7ff" providerId="ADAL" clId="{FDC9FF45-6261-4FEE-B9C0-C730A7B1F180}" dt="2026-10-08T15:40:49.788" v="32" actId="20577"/>
        <pc:sldMkLst>
          <pc:docMk/>
          <pc:sldMk cId="0" sldId="286"/>
        </pc:sldMkLst>
        <pc:spChg chg="mod">
          <ac:chgData name="Claudia Rowlinson" userId="20ae9224-e925-4397-90a6-1fd203c1d7ff" providerId="ADAL" clId="{FDC9FF45-6261-4FEE-B9C0-C730A7B1F180}" dt="2026-10-08T15:40:49.788" v="32" actId="20577"/>
          <ac:spMkLst>
            <pc:docMk/>
            <pc:sldMk cId="0" sldId="286"/>
            <ac:spMk id="4" creationId="{00000000-0000-0000-0000-000000000000}"/>
          </ac:spMkLst>
        </pc:spChg>
      </pc:sldChg>
      <pc:sldChg chg="modSp mod">
        <pc:chgData name="Claudia Rowlinson" userId="20ae9224-e925-4397-90a6-1fd203c1d7ff" providerId="ADAL" clId="{FDC9FF45-6261-4FEE-B9C0-C730A7B1F180}" dt="2026-10-08T15:40:25.359" v="24" actId="20577"/>
        <pc:sldMkLst>
          <pc:docMk/>
          <pc:sldMk cId="2273287016" sldId="293"/>
        </pc:sldMkLst>
        <pc:spChg chg="mod">
          <ac:chgData name="Claudia Rowlinson" userId="20ae9224-e925-4397-90a6-1fd203c1d7ff" providerId="ADAL" clId="{FDC9FF45-6261-4FEE-B9C0-C730A7B1F180}" dt="2026-10-08T15:40:25.359" v="24" actId="20577"/>
          <ac:spMkLst>
            <pc:docMk/>
            <pc:sldMk cId="2273287016" sldId="293"/>
            <ac:spMk id="10243" creationId="{C1A528E8-C118-5507-1BA8-91222245883A}"/>
          </ac:spMkLst>
        </pc:spChg>
      </pc:sldChg>
    </pc:docChg>
  </pc:docChgLst>
  <pc:docChgLst>
    <pc:chgData name="Claudia Rowlinson" userId="20ae9224-e925-4397-90a6-1fd203c1d7ff" providerId="ADAL" clId="{1541DA7F-3591-46FD-A45E-44B10D297B3D}"/>
    <pc:docChg chg="modSld">
      <pc:chgData name="Claudia Rowlinson" userId="20ae9224-e925-4397-90a6-1fd203c1d7ff" providerId="ADAL" clId="{1541DA7F-3591-46FD-A45E-44B10D297B3D}" dt="2026-10-05T12:44:01.456" v="25" actId="1076"/>
      <pc:docMkLst>
        <pc:docMk/>
      </pc:docMkLst>
      <pc:sldChg chg="addSp modSp mod">
        <pc:chgData name="Claudia Rowlinson" userId="20ae9224-e925-4397-90a6-1fd203c1d7ff" providerId="ADAL" clId="{1541DA7F-3591-46FD-A45E-44B10D297B3D}" dt="2026-10-05T12:44:01.456" v="25" actId="1076"/>
        <pc:sldMkLst>
          <pc:docMk/>
          <pc:sldMk cId="2986549558" sldId="295"/>
        </pc:sldMkLst>
        <pc:spChg chg="mod">
          <ac:chgData name="Claudia Rowlinson" userId="20ae9224-e925-4397-90a6-1fd203c1d7ff" providerId="ADAL" clId="{1541DA7F-3591-46FD-A45E-44B10D297B3D}" dt="2026-10-05T12:43:17.905" v="18" actId="1076"/>
          <ac:spMkLst>
            <pc:docMk/>
            <pc:sldMk cId="2986549558" sldId="295"/>
            <ac:spMk id="5" creationId="{8DC0EA10-65A5-2E29-24B7-2B92049CF396}"/>
          </ac:spMkLst>
        </pc:spChg>
        <pc:spChg chg="add mod">
          <ac:chgData name="Claudia Rowlinson" userId="20ae9224-e925-4397-90a6-1fd203c1d7ff" providerId="ADAL" clId="{1541DA7F-3591-46FD-A45E-44B10D297B3D}" dt="2026-10-05T12:44:01.456" v="25" actId="1076"/>
          <ac:spMkLst>
            <pc:docMk/>
            <pc:sldMk cId="2986549558" sldId="295"/>
            <ac:spMk id="7" creationId="{812DD878-CD64-179F-0F4D-C47BACB131C7}"/>
          </ac:spMkLst>
        </pc:spChg>
        <pc:picChg chg="add mod">
          <ac:chgData name="Claudia Rowlinson" userId="20ae9224-e925-4397-90a6-1fd203c1d7ff" providerId="ADAL" clId="{1541DA7F-3591-46FD-A45E-44B10D297B3D}" dt="2026-10-05T12:42:51.843" v="2" actId="1076"/>
          <ac:picMkLst>
            <pc:docMk/>
            <pc:sldMk cId="2986549558" sldId="295"/>
            <ac:picMk id="4" creationId="{18D0B0B0-2186-E724-3DBC-5FC285274C0A}"/>
          </ac:picMkLst>
        </pc:picChg>
      </pc:sldChg>
    </pc:docChg>
  </pc:docChgLst>
  <pc:docChgLst>
    <pc:chgData name="Claudia Rowlinson" userId="20ae9224-e925-4397-90a6-1fd203c1d7ff" providerId="ADAL" clId="{BDD88AB6-AA12-4E23-A32E-7C901FEAC968}"/>
    <pc:docChg chg="custSel modSld">
      <pc:chgData name="Claudia Rowlinson" userId="20ae9224-e925-4397-90a6-1fd203c1d7ff" providerId="ADAL" clId="{BDD88AB6-AA12-4E23-A32E-7C901FEAC968}" dt="2026-10-08T18:49:17.507" v="135" actId="113"/>
      <pc:docMkLst>
        <pc:docMk/>
      </pc:docMkLst>
      <pc:sldChg chg="modSp mod">
        <pc:chgData name="Claudia Rowlinson" userId="20ae9224-e925-4397-90a6-1fd203c1d7ff" providerId="ADAL" clId="{BDD88AB6-AA12-4E23-A32E-7C901FEAC968}" dt="2026-10-08T18:33:44.041" v="125" actId="20577"/>
        <pc:sldMkLst>
          <pc:docMk/>
          <pc:sldMk cId="0" sldId="266"/>
        </pc:sldMkLst>
        <pc:spChg chg="mod">
          <ac:chgData name="Claudia Rowlinson" userId="20ae9224-e925-4397-90a6-1fd203c1d7ff" providerId="ADAL" clId="{BDD88AB6-AA12-4E23-A32E-7C901FEAC968}" dt="2026-10-08T18:33:44.041" v="125" actId="20577"/>
          <ac:spMkLst>
            <pc:docMk/>
            <pc:sldMk cId="0" sldId="266"/>
            <ac:spMk id="16386" creationId="{00000000-0000-0000-0000-000000000000}"/>
          </ac:spMkLst>
        </pc:spChg>
      </pc:sldChg>
      <pc:sldChg chg="modSp mod">
        <pc:chgData name="Claudia Rowlinson" userId="20ae9224-e925-4397-90a6-1fd203c1d7ff" providerId="ADAL" clId="{BDD88AB6-AA12-4E23-A32E-7C901FEAC968}" dt="2026-10-08T18:12:06.034" v="109" actId="20577"/>
        <pc:sldMkLst>
          <pc:docMk/>
          <pc:sldMk cId="0" sldId="281"/>
        </pc:sldMkLst>
        <pc:spChg chg="mod">
          <ac:chgData name="Claudia Rowlinson" userId="20ae9224-e925-4397-90a6-1fd203c1d7ff" providerId="ADAL" clId="{BDD88AB6-AA12-4E23-A32E-7C901FEAC968}" dt="2026-10-08T18:09:07.333" v="99" actId="20577"/>
          <ac:spMkLst>
            <pc:docMk/>
            <pc:sldMk cId="0" sldId="281"/>
            <ac:spMk id="10242" creationId="{00000000-0000-0000-0000-000000000000}"/>
          </ac:spMkLst>
        </pc:spChg>
        <pc:spChg chg="mod">
          <ac:chgData name="Claudia Rowlinson" userId="20ae9224-e925-4397-90a6-1fd203c1d7ff" providerId="ADAL" clId="{BDD88AB6-AA12-4E23-A32E-7C901FEAC968}" dt="2026-10-08T18:12:06.034" v="109" actId="20577"/>
          <ac:spMkLst>
            <pc:docMk/>
            <pc:sldMk cId="0" sldId="281"/>
            <ac:spMk id="10243" creationId="{00000000-0000-0000-0000-000000000000}"/>
          </ac:spMkLst>
        </pc:spChg>
      </pc:sldChg>
      <pc:sldChg chg="modSp mod">
        <pc:chgData name="Claudia Rowlinson" userId="20ae9224-e925-4397-90a6-1fd203c1d7ff" providerId="ADAL" clId="{BDD88AB6-AA12-4E23-A32E-7C901FEAC968}" dt="2026-10-08T18:44:20.313" v="134" actId="20577"/>
        <pc:sldMkLst>
          <pc:docMk/>
          <pc:sldMk cId="0" sldId="284"/>
        </pc:sldMkLst>
        <pc:spChg chg="mod">
          <ac:chgData name="Claudia Rowlinson" userId="20ae9224-e925-4397-90a6-1fd203c1d7ff" providerId="ADAL" clId="{BDD88AB6-AA12-4E23-A32E-7C901FEAC968}" dt="2026-10-08T18:44:20.313" v="134" actId="20577"/>
          <ac:spMkLst>
            <pc:docMk/>
            <pc:sldMk cId="0" sldId="284"/>
            <ac:spMk id="9219" creationId="{00000000-0000-0000-0000-000000000000}"/>
          </ac:spMkLst>
        </pc:spChg>
      </pc:sldChg>
      <pc:sldChg chg="modSp mod">
        <pc:chgData name="Claudia Rowlinson" userId="20ae9224-e925-4397-90a6-1fd203c1d7ff" providerId="ADAL" clId="{BDD88AB6-AA12-4E23-A32E-7C901FEAC968}" dt="2026-10-08T18:05:15.964" v="22" actId="20577"/>
        <pc:sldMkLst>
          <pc:docMk/>
          <pc:sldMk cId="1734622496" sldId="289"/>
        </pc:sldMkLst>
        <pc:spChg chg="mod">
          <ac:chgData name="Claudia Rowlinson" userId="20ae9224-e925-4397-90a6-1fd203c1d7ff" providerId="ADAL" clId="{BDD88AB6-AA12-4E23-A32E-7C901FEAC968}" dt="2026-10-08T18:05:15.964" v="22" actId="20577"/>
          <ac:spMkLst>
            <pc:docMk/>
            <pc:sldMk cId="1734622496" sldId="289"/>
            <ac:spMk id="8" creationId="{AD506750-29A4-05D5-1919-5D17FEF18D01}"/>
          </ac:spMkLst>
        </pc:spChg>
      </pc:sldChg>
      <pc:sldChg chg="modSp mod">
        <pc:chgData name="Claudia Rowlinson" userId="20ae9224-e925-4397-90a6-1fd203c1d7ff" providerId="ADAL" clId="{BDD88AB6-AA12-4E23-A32E-7C901FEAC968}" dt="2026-10-08T18:49:17.507" v="135" actId="113"/>
        <pc:sldMkLst>
          <pc:docMk/>
          <pc:sldMk cId="2273287016" sldId="293"/>
        </pc:sldMkLst>
        <pc:spChg chg="mod">
          <ac:chgData name="Claudia Rowlinson" userId="20ae9224-e925-4397-90a6-1fd203c1d7ff" providerId="ADAL" clId="{BDD88AB6-AA12-4E23-A32E-7C901FEAC968}" dt="2026-10-08T18:49:17.507" v="135" actId="113"/>
          <ac:spMkLst>
            <pc:docMk/>
            <pc:sldMk cId="2273287016" sldId="293"/>
            <ac:spMk id="10243" creationId="{C1A528E8-C118-5507-1BA8-91222245883A}"/>
          </ac:spMkLst>
        </pc:spChg>
      </pc:sldChg>
      <pc:sldChg chg="modSp mod">
        <pc:chgData name="Claudia Rowlinson" userId="20ae9224-e925-4397-90a6-1fd203c1d7ff" providerId="ADAL" clId="{BDD88AB6-AA12-4E23-A32E-7C901FEAC968}" dt="2026-10-08T18:26:45.769" v="112"/>
        <pc:sldMkLst>
          <pc:docMk/>
          <pc:sldMk cId="2986549558" sldId="295"/>
        </pc:sldMkLst>
        <pc:spChg chg="mod">
          <ac:chgData name="Claudia Rowlinson" userId="20ae9224-e925-4397-90a6-1fd203c1d7ff" providerId="ADAL" clId="{BDD88AB6-AA12-4E23-A32E-7C901FEAC968}" dt="2026-10-08T18:26:45.769" v="112"/>
          <ac:spMkLst>
            <pc:docMk/>
            <pc:sldMk cId="2986549558" sldId="295"/>
            <ac:spMk id="5" creationId="{8DC0EA10-65A5-2E29-24B7-2B92049CF39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936" tIns="46968" rIns="93936" bIns="46968" numCol="1" anchor="t" anchorCtr="0" compatLnSpc="1">
            <a:prstTxWarp prst="textNoShape">
              <a:avLst/>
            </a:prstTxWarp>
          </a:bodyPr>
          <a:lstStyle>
            <a:lvl1pPr defTabSz="939800" eaLnBrk="0" hangingPunct="0">
              <a:defRPr sz="1200">
                <a:latin typeface="Century Gothic" pitchFamily="-65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936" tIns="46968" rIns="93936" bIns="46968" numCol="1" anchor="t" anchorCtr="0" compatLnSpc="1">
            <a:prstTxWarp prst="textNoShape">
              <a:avLst/>
            </a:prstTxWarp>
          </a:bodyPr>
          <a:lstStyle>
            <a:lvl1pPr algn="r" defTabSz="939800" eaLnBrk="0" hangingPunct="0">
              <a:defRPr sz="1200">
                <a:latin typeface="Century Gothic" pitchFamily="-65" charset="0"/>
                <a:cs typeface="Arial" charset="0"/>
              </a:defRPr>
            </a:lvl1pPr>
          </a:lstStyle>
          <a:p>
            <a:pPr>
              <a:defRPr/>
            </a:pPr>
            <a:fld id="{5FCC6BD7-1660-4FBE-AF77-934BD1A2B1C9}" type="datetime1">
              <a:rPr lang="en-GB"/>
              <a:pPr>
                <a:defRPr/>
              </a:pPr>
              <a:t>16/10/2026</a:t>
            </a:fld>
            <a:endParaRPr lang="en-GB"/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936" tIns="46968" rIns="93936" bIns="46968" numCol="1" anchor="b" anchorCtr="0" compatLnSpc="1">
            <a:prstTxWarp prst="textNoShape">
              <a:avLst/>
            </a:prstTxWarp>
          </a:bodyPr>
          <a:lstStyle>
            <a:lvl1pPr defTabSz="939800" eaLnBrk="0" hangingPunct="0">
              <a:defRPr sz="1200">
                <a:latin typeface="Century Gothic" pitchFamily="-65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936" tIns="46968" rIns="93936" bIns="46968" numCol="1" anchor="b" anchorCtr="0" compatLnSpc="1">
            <a:prstTxWarp prst="textNoShape">
              <a:avLst/>
            </a:prstTxWarp>
          </a:bodyPr>
          <a:lstStyle>
            <a:lvl1pPr algn="r" defTabSz="939800">
              <a:defRPr sz="1200"/>
            </a:lvl1pPr>
          </a:lstStyle>
          <a:p>
            <a:pPr>
              <a:defRPr/>
            </a:pPr>
            <a:fld id="{6C548E9E-EA68-4E4A-87BB-C254466A67E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C839C14-8F50-4614-8D1B-74A0D193926E}" type="datetimeFigureOut">
              <a:rPr lang="en-GB"/>
              <a:pPr>
                <a:defRPr/>
              </a:pPr>
              <a:t>16/10/2026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33763" y="849313"/>
            <a:ext cx="3059112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3271838"/>
            <a:ext cx="7942262" cy="267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314DBE3-DD99-45F6-95F5-A2B9F88CBE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fld id="{9050585F-900A-44DB-A4B0-741F437ACD51}" type="slidenum">
              <a:rPr lang="en-GB" altLang="en-US" smtClean="0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76F3E-89A5-9FA1-3D4E-4BC40E5A1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8B7D6F6A-7C62-EEBD-7D86-A82523EE0FD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080A2325-455D-BB35-77CD-118BFE4AC2D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F6163A3F-5261-7AA8-001B-96FCA97408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fld id="{9050585F-900A-44DB-A4B0-741F437ACD51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4134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0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159" y="-1588"/>
              <a:ext cx="9141809" cy="6859588"/>
              <a:chOff x="159" y="-1588"/>
              <a:chExt cx="9141809" cy="6859588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0" name="Rectangle 39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7534" y="-1588"/>
                <a:ext cx="2514434" cy="6858001"/>
                <a:chOff x="2032" y="1587"/>
                <a:chExt cx="2514434" cy="6858001"/>
              </a:xfrm>
            </p:grpSpPr>
            <p:sp>
              <p:nvSpPr>
                <p:cNvPr id="34" name="Rectangle 33"/>
                <p:cNvSpPr/>
                <p:nvPr/>
              </p:nvSpPr>
              <p:spPr>
                <a:xfrm>
                  <a:off x="916372" y="1587"/>
                  <a:ext cx="1600094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2032" y="1587"/>
                  <a:ext cx="45717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230617" y="1587"/>
                  <a:ext cx="76195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30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6" name="Freeform 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Hexagon 1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Freeform 15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Hexagon 16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Freeform 25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3" name="Rectangle 42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789990A6-DAD7-4955-92EB-5A152E8A48CB}" type="datetime1">
              <a:rPr lang="en-GB"/>
              <a:pPr>
                <a:defRPr/>
              </a:pPr>
              <a:t>16/10/2026</a:t>
            </a:fld>
            <a:endParaRPr lang="en-GB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8550C11E-6266-4C2A-AF25-B54E8A0DBE6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4787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6875C-512D-4481-9C2C-38C1ACEF1FAA}" type="datetime1">
              <a:rPr lang="en-GB"/>
              <a:pPr>
                <a:defRPr/>
              </a:pPr>
              <a:t>16/10/2026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BB20E-D1C3-4544-8204-03191283C7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0159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A4AE-F7FB-4391-B782-ADC7E1E979A4}" type="datetime1">
              <a:rPr lang="en-GB"/>
              <a:pPr>
                <a:defRPr/>
              </a:pPr>
              <a:t>16/10/2026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80A53-5A9B-481A-BEE6-C39648A291D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21471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630AB-941F-4263-A265-8E2F1FA6B886}" type="datetime1">
              <a:rPr lang="en-GB"/>
              <a:pPr>
                <a:defRPr/>
              </a:pPr>
              <a:t>16/10/2026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18F54-6201-4012-A96D-2619CE18CE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27919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61B9C-4131-4263-9AAE-EB2D4894BFF5}" type="datetime1">
              <a:rPr lang="en-GB"/>
              <a:pPr>
                <a:defRPr/>
              </a:pPr>
              <a:t>16/10/2026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1D8B2-A1AD-4D0F-A896-8F324D575AC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86022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79B3F-5F45-4C03-8EE4-033C75BE5935}" type="datetime1">
              <a:rPr lang="en-GB"/>
              <a:pPr>
                <a:defRPr/>
              </a:pPr>
              <a:t>16/10/2026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B68A2-6B59-4554-B868-882FE40292E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51908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4E13F-9F87-409F-8C55-8AF95040E666}" type="datetime1">
              <a:rPr lang="en-GB"/>
              <a:pPr>
                <a:defRPr/>
              </a:pPr>
              <a:t>16/10/2026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014E2-2B27-4EB2-B94F-FFB24B4EEAA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1198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/>
            <p:cNvGrpSpPr>
              <a:grpSpLocks/>
            </p:cNvGrpSpPr>
            <p:nvPr/>
          </p:nvGrpSpPr>
          <p:grpSpPr bwMode="auto">
            <a:xfrm>
              <a:off x="159" y="-1588"/>
              <a:ext cx="9141809" cy="6859588"/>
              <a:chOff x="159" y="-1588"/>
              <a:chExt cx="9141809" cy="6859588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7534" y="-1588"/>
                <a:ext cx="2514434" cy="6858001"/>
                <a:chOff x="2032" y="1587"/>
                <a:chExt cx="2514434" cy="6858001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16372" y="1587"/>
                  <a:ext cx="1600094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2032" y="1587"/>
                  <a:ext cx="45717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30617" y="1587"/>
                  <a:ext cx="76195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1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16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25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27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21C64-AB5B-43CA-A36D-68522FD38B27}" type="datetime1">
              <a:rPr lang="en-GB"/>
              <a:pPr>
                <a:defRPr/>
              </a:pPr>
              <a:t>16/10/2026</a:t>
            </a:fld>
            <a:endParaRPr lang="en-GB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EBE97-9581-4547-81C0-268BDC85BB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510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/>
            <p:cNvGrpSpPr>
              <a:grpSpLocks/>
            </p:cNvGrpSpPr>
            <p:nvPr/>
          </p:nvGrpSpPr>
          <p:grpSpPr bwMode="auto">
            <a:xfrm>
              <a:off x="159" y="-1588"/>
              <a:ext cx="9141809" cy="6859588"/>
              <a:chOff x="159" y="-1588"/>
              <a:chExt cx="9141809" cy="6859588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7534" y="-1588"/>
                <a:ext cx="2514434" cy="6858001"/>
                <a:chOff x="2032" y="1587"/>
                <a:chExt cx="2514434" cy="6858001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16372" y="1587"/>
                  <a:ext cx="1600094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2032" y="1587"/>
                  <a:ext cx="45717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30617" y="1587"/>
                  <a:ext cx="76195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1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16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25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27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4551A-BA37-4FC0-B0BF-1DE96CF09A4C}" type="datetime1">
              <a:rPr lang="en-GB"/>
              <a:pPr>
                <a:defRPr/>
              </a:pPr>
              <a:t>16/10/2026</a:t>
            </a:fld>
            <a:endParaRPr lang="en-GB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6DE1B-B6FA-4274-AFC5-F01796C303C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8754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2B6E2-0424-4771-8916-827ACF7DB211}" type="datetime1">
              <a:rPr lang="en-GB"/>
              <a:pPr>
                <a:defRPr/>
              </a:pPr>
              <a:t>16/10/2026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BB7A3-05C7-4F5B-BFC5-D249A76C79B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69093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28CC7-DCDF-480F-9ABF-E25F205882FA}" type="datetime1">
              <a:rPr lang="en-GB"/>
              <a:pPr>
                <a:defRPr/>
              </a:pPr>
              <a:t>16/10/2026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C7D59-8094-47EB-8D6F-B8F7ADD1AE7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750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2F35F"/>
            </a:gs>
            <a:gs pos="62000">
              <a:srgbClr val="92BE3F"/>
            </a:gs>
            <a:gs pos="100000">
              <a:srgbClr val="80A33D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6373" y="1587"/>
                  <a:ext cx="1600094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2033" y="1587"/>
                  <a:ext cx="45717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30618" y="1587"/>
                  <a:ext cx="76195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EFEFE"/>
                </a:solidFill>
                <a:latin typeface="Century Gothic" pitchFamily="-65" charset="0"/>
                <a:cs typeface="Arial" charset="0"/>
              </a:defRPr>
            </a:lvl1pPr>
          </a:lstStyle>
          <a:p>
            <a:pPr>
              <a:defRPr/>
            </a:pPr>
            <a:fld id="{3E427E79-B6C5-43E2-805B-257D59F71DB0}" type="datetime1">
              <a:rPr lang="en-GB"/>
              <a:pPr>
                <a:defRPr/>
              </a:pPr>
              <a:t>16/10/2026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96B3CC63-BC65-4FE7-8AD3-D9A65A4D045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E3F075-B6B3-590F-2368-D736371F819E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7015163" y="6642100"/>
            <a:ext cx="2093912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Sensitivity: Internal / Non-Personal Data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1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82" r:id="rId8"/>
    <p:sldLayoutId id="2147484183" r:id="rId9"/>
    <p:sldLayoutId id="2147484179" r:id="rId10"/>
    <p:sldLayoutId id="214748418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ＭＳ Ｐゴシック" pitchFamily="-65" charset="-128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-65" charset="0"/>
          <a:ea typeface="ＭＳ Ｐゴシック" pitchFamily="-65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-65" charset="0"/>
          <a:ea typeface="ＭＳ Ｐゴシック" pitchFamily="-65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-65" charset="0"/>
          <a:ea typeface="ＭＳ Ｐゴシック" pitchFamily="-65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-65" charset="0"/>
          <a:ea typeface="ＭＳ Ｐゴシック" pitchFamily="-65" charset="-128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400" kern="1200">
          <a:solidFill>
            <a:schemeClr val="tx2"/>
          </a:solidFill>
          <a:latin typeface="+mn-lt"/>
          <a:ea typeface="ＭＳ Ｐゴシック" pitchFamily="-65" charset="-128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200" kern="1200">
          <a:solidFill>
            <a:schemeClr val="tx2"/>
          </a:solidFill>
          <a:latin typeface="+mn-lt"/>
          <a:ea typeface="ＭＳ Ｐゴシック" pitchFamily="-65" charset="-128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000" kern="1200">
          <a:solidFill>
            <a:schemeClr val="tx2"/>
          </a:solidFill>
          <a:latin typeface="+mn-lt"/>
          <a:ea typeface="ＭＳ Ｐゴシック" pitchFamily="-65" charset="-128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000" kern="1200">
          <a:solidFill>
            <a:schemeClr val="tx2"/>
          </a:solidFill>
          <a:latin typeface="+mn-lt"/>
          <a:ea typeface="ＭＳ Ｐゴシック" pitchFamily="-65" charset="-128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1600" kern="1200">
          <a:solidFill>
            <a:schemeClr val="tx2"/>
          </a:solidFill>
          <a:latin typeface="+mn-lt"/>
          <a:ea typeface="ＭＳ Ｐゴシック" pitchFamily="-65" charset="-128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schools.ruthmiskin.com/resources/vc-pathways/525744/hJmY4kD9PL46P68S" TargetMode="Externa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1042988" y="1557338"/>
            <a:ext cx="7024687" cy="1512887"/>
          </a:xfrm>
        </p:spPr>
        <p:txBody>
          <a:bodyPr/>
          <a:lstStyle/>
          <a:p>
            <a:pPr algn="ctr" eaLnBrk="1" hangingPunct="1"/>
            <a:r>
              <a:rPr lang="en-GB" altLang="en-US" sz="4800" b="1">
                <a:latin typeface="Arial Narrow"/>
                <a:ea typeface="ＭＳ Ｐゴシック"/>
              </a:rPr>
              <a:t>Year 1 Phonics Meeting</a:t>
            </a:r>
          </a:p>
        </p:txBody>
      </p:sp>
      <p:pic>
        <p:nvPicPr>
          <p:cNvPr id="717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750888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Content Placeholder 2"/>
          <p:cNvSpPr>
            <a:spLocks noGrp="1"/>
          </p:cNvSpPr>
          <p:nvPr>
            <p:ph idx="1"/>
          </p:nvPr>
        </p:nvSpPr>
        <p:spPr>
          <a:xfrm>
            <a:off x="2339975" y="3213100"/>
            <a:ext cx="4319588" cy="676275"/>
          </a:xfrm>
        </p:spPr>
        <p:txBody>
          <a:bodyPr/>
          <a:lstStyle/>
          <a:p>
            <a:pPr marL="69850" indent="0" algn="ctr" eaLnBrk="1" hangingPunct="1">
              <a:buFont typeface="Wingdings 2" panose="05020102010507070707" pitchFamily="18" charset="2"/>
              <a:buNone/>
            </a:pPr>
            <a:r>
              <a:rPr lang="en-GB" altLang="en-US" b="1">
                <a:latin typeface="Arial Narrow"/>
                <a:ea typeface="ＭＳ Ｐゴシック"/>
              </a:rPr>
              <a:t>Friday 9</a:t>
            </a:r>
            <a:r>
              <a:rPr lang="en-GB" altLang="en-US" b="1" baseline="30000">
                <a:latin typeface="Arial Narrow"/>
                <a:ea typeface="ＭＳ Ｐゴシック"/>
              </a:rPr>
              <a:t>th</a:t>
            </a:r>
            <a:r>
              <a:rPr lang="en-GB" altLang="en-US" b="1">
                <a:latin typeface="Arial Narrow"/>
                <a:ea typeface="ＭＳ Ｐゴシック"/>
              </a:rPr>
              <a:t> October 2026</a:t>
            </a:r>
          </a:p>
          <a:p>
            <a:pPr marL="69850" indent="0" algn="ctr" eaLnBrk="1" hangingPunct="1">
              <a:buFont typeface="Wingdings 2" panose="05020102010507070707" pitchFamily="18" charset="2"/>
              <a:buNone/>
            </a:pPr>
            <a:r>
              <a:rPr lang="en-GB" altLang="en-US" b="1">
                <a:latin typeface="Arial Narrow"/>
                <a:ea typeface="ＭＳ Ｐゴシック"/>
              </a:rPr>
              <a:t>Mrs Rowlinson</a:t>
            </a:r>
          </a:p>
        </p:txBody>
      </p:sp>
      <p:pic>
        <p:nvPicPr>
          <p:cNvPr id="2" name="Picture 1" descr="A blue rectangle with yellow and green text&#10;&#10;AI-generated content may be incorrect.">
            <a:extLst>
              <a:ext uri="{FF2B5EF4-FFF2-40B4-BE49-F238E27FC236}">
                <a16:creationId xmlns:a16="http://schemas.microsoft.com/office/drawing/2014/main" id="{F50ED9AA-5750-691C-CCCC-2552DA9537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895" y="592180"/>
            <a:ext cx="2286000" cy="68516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883E20-B7AE-3567-C4F1-0B3642EFC5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4C4597D5-8C78-B207-A71A-CE62FFA5E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417" y="1344471"/>
            <a:ext cx="7024687" cy="911309"/>
          </a:xfrm>
        </p:spPr>
        <p:txBody>
          <a:bodyPr/>
          <a:lstStyle/>
          <a:p>
            <a:pPr algn="ctr" eaLnBrk="1" hangingPunct="1"/>
            <a:r>
              <a:rPr lang="en-GB" altLang="en-US" sz="4800" b="1">
                <a:latin typeface="Arial Narrow"/>
                <a:ea typeface="ＭＳ Ｐゴシック"/>
              </a:rPr>
              <a:t>Purpose</a:t>
            </a:r>
          </a:p>
        </p:txBody>
      </p:sp>
      <p:pic>
        <p:nvPicPr>
          <p:cNvPr id="7171" name="Picture 1">
            <a:extLst>
              <a:ext uri="{FF2B5EF4-FFF2-40B4-BE49-F238E27FC236}">
                <a16:creationId xmlns:a16="http://schemas.microsoft.com/office/drawing/2014/main" id="{7643B4E4-0716-0DE8-EA31-0C756ACAE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750888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A blue rectangle with yellow and green text&#10;&#10;AI-generated content may be incorrect.">
            <a:extLst>
              <a:ext uri="{FF2B5EF4-FFF2-40B4-BE49-F238E27FC236}">
                <a16:creationId xmlns:a16="http://schemas.microsoft.com/office/drawing/2014/main" id="{842456EE-9347-0914-474A-FA7AB93DC6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895" y="592180"/>
            <a:ext cx="2286000" cy="68516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D506750-29A4-05D5-1919-5D17FEF18D01}"/>
              </a:ext>
            </a:extLst>
          </p:cNvPr>
          <p:cNvSpPr txBox="1"/>
          <p:nvPr/>
        </p:nvSpPr>
        <p:spPr>
          <a:xfrm>
            <a:off x="1730696" y="2401688"/>
            <a:ext cx="5367935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GB" sz="3000">
                <a:latin typeface="Arial Narrow"/>
                <a:cs typeface="+mn-cs"/>
              </a:rPr>
              <a:t>What is Read Write Inc. Phonics?</a:t>
            </a:r>
          </a:p>
          <a:p>
            <a:pPr marL="457200" indent="-457200">
              <a:buFont typeface="Arial"/>
              <a:buChar char="•"/>
            </a:pPr>
            <a:r>
              <a:rPr lang="en-GB" sz="3000">
                <a:latin typeface="Arial Narrow"/>
                <a:cs typeface="+mn-cs"/>
              </a:rPr>
              <a:t>Your child’s journey so far</a:t>
            </a:r>
          </a:p>
          <a:p>
            <a:pPr marL="457200" indent="-457200">
              <a:buFont typeface="Arial"/>
              <a:buChar char="•"/>
            </a:pPr>
            <a:r>
              <a:rPr lang="en-GB" sz="3000">
                <a:latin typeface="Arial Narrow"/>
                <a:cs typeface="+mn-cs"/>
              </a:rPr>
              <a:t>What next? Year 1 and 2</a:t>
            </a:r>
          </a:p>
          <a:p>
            <a:pPr marL="457200" indent="-457200">
              <a:buFont typeface="Arial"/>
              <a:buChar char="•"/>
            </a:pPr>
            <a:r>
              <a:rPr lang="en-GB" sz="3000">
                <a:latin typeface="Arial Narrow"/>
              </a:rPr>
              <a:t>How your child learns in school</a:t>
            </a:r>
            <a:endParaRPr lang="en-GB" sz="3000">
              <a:latin typeface="Arial Narrow"/>
              <a:cs typeface="+mn-cs"/>
            </a:endParaRPr>
          </a:p>
          <a:p>
            <a:pPr marL="457200" indent="-457200">
              <a:buFont typeface="Arial"/>
              <a:buChar char="•"/>
            </a:pPr>
            <a:r>
              <a:rPr lang="en-GB" sz="3000">
                <a:latin typeface="Arial Narrow"/>
                <a:cs typeface="+mn-cs"/>
              </a:rPr>
              <a:t>Support at home</a:t>
            </a:r>
          </a:p>
          <a:p>
            <a:pPr marL="457200" indent="-457200">
              <a:buFont typeface="Arial"/>
              <a:buChar char="•"/>
            </a:pPr>
            <a:r>
              <a:rPr lang="en-GB" sz="3000">
                <a:latin typeface="Arial Narrow"/>
                <a:cs typeface="+mn-cs"/>
              </a:rPr>
              <a:t>Phonics Screening</a:t>
            </a:r>
          </a:p>
        </p:txBody>
      </p:sp>
    </p:spTree>
    <p:extLst>
      <p:ext uri="{BB962C8B-B14F-4D97-AF65-F5344CB8AC3E}">
        <p14:creationId xmlns:p14="http://schemas.microsoft.com/office/powerpoint/2010/main" val="17346224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1031875" y="692150"/>
            <a:ext cx="7024688" cy="1143000"/>
          </a:xfrm>
        </p:spPr>
        <p:txBody>
          <a:bodyPr/>
          <a:lstStyle/>
          <a:p>
            <a:pPr algn="ctr" eaLnBrk="1" hangingPunct="1"/>
            <a:r>
              <a:rPr lang="en-GB" altLang="en-US" b="1">
                <a:latin typeface="Arial Narrow" panose="020B0606020202030204" pitchFamily="34" charset="0"/>
                <a:ea typeface="ＭＳ Ｐゴシック" panose="020B0600070205080204" pitchFamily="34" charset="-128"/>
              </a:rPr>
              <a:t>What is phonics?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914400" y="2133600"/>
            <a:ext cx="8229600" cy="676275"/>
          </a:xfrm>
        </p:spPr>
        <p:txBody>
          <a:bodyPr/>
          <a:lstStyle/>
          <a:p>
            <a:pPr marL="69850" indent="0" eaLnBrk="1" hangingPunct="1">
              <a:buFont typeface="Wingdings 2" panose="05020102010507070707" pitchFamily="18" charset="2"/>
              <a:buNone/>
            </a:pPr>
            <a:r>
              <a:rPr lang="en-US" altLang="en-US" b="1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Phonics - </a:t>
            </a:r>
            <a:r>
              <a:rPr lang="en-US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the sounds in our language</a:t>
            </a:r>
          </a:p>
          <a:p>
            <a:pPr marL="69850" indent="0" eaLnBrk="1" hangingPunct="1">
              <a:buFont typeface="Wingdings 2" panose="05020102010507070707" pitchFamily="18" charset="2"/>
              <a:buNone/>
            </a:pPr>
            <a:r>
              <a:rPr lang="en-US" altLang="en-US" b="1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Phoneme - </a:t>
            </a:r>
            <a:r>
              <a:rPr lang="en-US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a sound –’a’</a:t>
            </a:r>
          </a:p>
          <a:p>
            <a:pPr marL="69850" indent="0" eaLnBrk="1" hangingPunct="1">
              <a:buFont typeface="Wingdings 2" panose="05020102010507070707" pitchFamily="18" charset="2"/>
              <a:buNone/>
            </a:pPr>
            <a:r>
              <a:rPr lang="en-US" altLang="en-US" b="1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Diagraph/</a:t>
            </a:r>
            <a:r>
              <a:rPr lang="en-US" altLang="en-US" b="1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Trigrpah</a:t>
            </a:r>
            <a:r>
              <a:rPr lang="en-US" altLang="en-US" b="1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 - </a:t>
            </a:r>
            <a:r>
              <a:rPr lang="en-US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two or more letters that make a sound – ‘ay’</a:t>
            </a:r>
          </a:p>
          <a:p>
            <a:pPr marL="69850" indent="0" eaLnBrk="1" hangingPunct="1">
              <a:buFont typeface="Wingdings 2" panose="05020102010507070707" pitchFamily="18" charset="2"/>
              <a:buNone/>
            </a:pPr>
            <a:r>
              <a:rPr lang="en-US" altLang="en-US" b="1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Grapheme - </a:t>
            </a:r>
            <a:r>
              <a:rPr lang="en-US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the letter or letters that represent a sound</a:t>
            </a:r>
          </a:p>
          <a:p>
            <a:pPr marL="69850" indent="0" eaLnBrk="1" hangingPunct="1">
              <a:buFont typeface="Wingdings 2" panose="05020102010507070707" pitchFamily="18" charset="2"/>
              <a:buNone/>
            </a:pPr>
            <a:r>
              <a:rPr lang="en-US" altLang="en-US" b="1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Blending - </a:t>
            </a:r>
            <a:r>
              <a:rPr lang="en-GB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pulling together individual sounds, groups of sounds or syllables for reading</a:t>
            </a:r>
            <a:endParaRPr lang="en-US" altLang="en-US" dirty="0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 eaLnBrk="1" hangingPunct="1">
              <a:buFont typeface="Wingdings 2" panose="05020102010507070707" pitchFamily="18" charset="2"/>
              <a:buNone/>
            </a:pPr>
            <a:endParaRPr lang="en-US" altLang="en-US" dirty="0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 eaLnBrk="1" hangingPunct="1">
              <a:buFont typeface="Wingdings 2" panose="05020102010507070707" pitchFamily="18" charset="2"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69850" indent="0" eaLnBrk="1" hangingPunct="1">
              <a:buFont typeface="Wingdings 2" panose="05020102010507070707" pitchFamily="18" charset="2"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69850" indent="0" eaLnBrk="1" hangingPunct="1">
              <a:buFont typeface="Wingdings 2" panose="05020102010507070707" pitchFamily="18" charset="2"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922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750888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755650" y="836613"/>
            <a:ext cx="7132638" cy="792162"/>
          </a:xfrm>
        </p:spPr>
        <p:txBody>
          <a:bodyPr/>
          <a:lstStyle/>
          <a:p>
            <a:pPr algn="ctr"/>
            <a:r>
              <a:rPr lang="en-GB" altLang="en-US" sz="3200" b="1">
                <a:latin typeface="Arial Narrow"/>
                <a:ea typeface="ＭＳ Ｐゴシック"/>
              </a:rPr>
              <a:t>Read Write Inc. Phonics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1020763" y="2060575"/>
            <a:ext cx="7129462" cy="3508375"/>
          </a:xfrm>
        </p:spPr>
        <p:txBody>
          <a:bodyPr/>
          <a:lstStyle/>
          <a:p>
            <a:r>
              <a:rPr lang="en-GB" altLang="en-US">
                <a:latin typeface="Arial Narrow"/>
                <a:ea typeface="ＭＳ Ｐゴシック"/>
              </a:rPr>
              <a:t>Reading and spelling programme</a:t>
            </a:r>
            <a:endParaRPr lang="en-US"/>
          </a:p>
          <a:p>
            <a:r>
              <a:rPr lang="en-GB" altLang="en-US">
                <a:latin typeface="Arial Narrow"/>
                <a:ea typeface="ＭＳ Ｐゴシック"/>
              </a:rPr>
              <a:t>Fred talk</a:t>
            </a:r>
            <a:endParaRPr lang="en-GB">
              <a:latin typeface="Arial Narrow"/>
              <a:ea typeface="ＭＳ Ｐゴシック"/>
            </a:endParaRPr>
          </a:p>
          <a:p>
            <a:r>
              <a:rPr lang="en-GB" altLang="en-US">
                <a:latin typeface="Arial Narrow" panose="020B0606020202030204" pitchFamily="34" charset="0"/>
                <a:ea typeface="ＭＳ Ｐゴシック" panose="020B0600070205080204" pitchFamily="34" charset="-128"/>
              </a:rPr>
              <a:t>Fred in your head</a:t>
            </a:r>
          </a:p>
          <a:p>
            <a:r>
              <a:rPr lang="en-GB" altLang="en-US">
                <a:latin typeface="Arial Narrow"/>
                <a:ea typeface="ＭＳ Ｐゴシック"/>
              </a:rPr>
              <a:t>Digraph (</a:t>
            </a:r>
            <a:r>
              <a:rPr lang="en-GB" altLang="en-US" err="1">
                <a:latin typeface="Arial Narrow"/>
                <a:ea typeface="ＭＳ Ｐゴシック"/>
              </a:rPr>
              <a:t>th</a:t>
            </a:r>
            <a:r>
              <a:rPr lang="en-GB" altLang="en-US">
                <a:latin typeface="Arial Narrow"/>
                <a:ea typeface="ＭＳ Ｐゴシック"/>
              </a:rPr>
              <a:t>, ng, ay) or ‘Special Friends’</a:t>
            </a:r>
          </a:p>
          <a:p>
            <a:r>
              <a:rPr lang="en-GB" altLang="en-US">
                <a:latin typeface="Arial Narrow"/>
                <a:ea typeface="ＭＳ Ｐゴシック"/>
              </a:rPr>
              <a:t>Trigraph (</a:t>
            </a:r>
            <a:r>
              <a:rPr lang="en-GB" altLang="en-US" err="1">
                <a:latin typeface="Arial Narrow"/>
                <a:ea typeface="ＭＳ Ｐゴシック"/>
              </a:rPr>
              <a:t>igh</a:t>
            </a:r>
            <a:r>
              <a:rPr lang="en-GB" altLang="en-US">
                <a:latin typeface="Arial Narrow"/>
                <a:ea typeface="ＭＳ Ｐゴシック"/>
              </a:rPr>
              <a:t>) or ‘Special Friends’</a:t>
            </a:r>
          </a:p>
          <a:p>
            <a:r>
              <a:rPr lang="en-GB" altLang="en-US">
                <a:latin typeface="Arial Narrow" panose="020B0606020202030204" pitchFamily="34" charset="0"/>
                <a:ea typeface="ＭＳ Ｐゴシック" panose="020B0600070205080204" pitchFamily="34" charset="-128"/>
              </a:rPr>
              <a:t>Alien/nonsense words (</a:t>
            </a:r>
            <a:r>
              <a:rPr lang="en-GB" altLang="en-US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thid</a:t>
            </a:r>
            <a:r>
              <a:rPr lang="en-GB" altLang="en-US">
                <a:latin typeface="Arial Narrow" panose="020B0606020202030204" pitchFamily="34" charset="0"/>
                <a:ea typeface="ＭＳ Ｐゴシック" panose="020B0600070205080204" pitchFamily="34" charset="-128"/>
              </a:rPr>
              <a:t>)</a:t>
            </a:r>
          </a:p>
        </p:txBody>
      </p:sp>
      <p:pic>
        <p:nvPicPr>
          <p:cNvPr id="1024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704850"/>
            <a:ext cx="1006475" cy="105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CFCD31-DDD0-17D8-20D2-1DE6A992D6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6EF29D84-6EF1-696F-1FF2-624234DE0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836613"/>
            <a:ext cx="7132638" cy="792162"/>
          </a:xfrm>
        </p:spPr>
        <p:txBody>
          <a:bodyPr/>
          <a:lstStyle/>
          <a:p>
            <a:pPr algn="ctr"/>
            <a:r>
              <a:rPr lang="en-GB" altLang="en-US" sz="3200" b="1">
                <a:latin typeface="Arial Narrow"/>
                <a:ea typeface="ＭＳ Ｐゴシック"/>
              </a:rPr>
              <a:t>Your child's journey so far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9092C87C-8DF5-866E-4CEE-5B18872EEC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0763" y="2060575"/>
            <a:ext cx="7129462" cy="3508375"/>
          </a:xfrm>
        </p:spPr>
        <p:txBody>
          <a:bodyPr/>
          <a:lstStyle/>
          <a:p>
            <a:r>
              <a:rPr lang="en-GB" altLang="en-US">
                <a:latin typeface="Arial Narrow"/>
                <a:ea typeface="ＭＳ Ｐゴシック"/>
              </a:rPr>
              <a:t>Teaching of Set 1 sounds </a:t>
            </a:r>
            <a:endParaRPr lang="en-US">
              <a:latin typeface="Century Gothic"/>
            </a:endParaRPr>
          </a:p>
          <a:p>
            <a:pPr marL="69850" indent="0">
              <a:buNone/>
            </a:pPr>
            <a:r>
              <a:rPr lang="en-GB" altLang="en-US">
                <a:latin typeface="Arial Narrow"/>
                <a:ea typeface="ＭＳ Ｐゴシック"/>
              </a:rPr>
              <a:t>and letter formation</a:t>
            </a:r>
            <a:endParaRPr lang="en-US"/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8E802566-86D9-882C-E34A-E72D83D089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704850"/>
            <a:ext cx="1006475" cy="105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Teach child how to read: Phonics Assessment Sheet Read Write Inc">
            <a:extLst>
              <a:ext uri="{FF2B5EF4-FFF2-40B4-BE49-F238E27FC236}">
                <a16:creationId xmlns:a16="http://schemas.microsoft.com/office/drawing/2014/main" id="{855A90D9-495D-1AA1-53EA-3582AE14DB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1955" y="1879817"/>
            <a:ext cx="2743199" cy="3875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301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BF213E-FED4-F3D2-B700-47D7B66F47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08763DE4-35BC-D5F4-0BA8-280271109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836613"/>
            <a:ext cx="7132638" cy="792162"/>
          </a:xfrm>
        </p:spPr>
        <p:txBody>
          <a:bodyPr/>
          <a:lstStyle/>
          <a:p>
            <a:pPr algn="ctr"/>
            <a:r>
              <a:rPr lang="en-GB" altLang="en-US" sz="3200" b="1">
                <a:latin typeface="Arial Narrow"/>
                <a:ea typeface="ＭＳ Ｐゴシック"/>
              </a:rPr>
              <a:t>Your child's journey so far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371DEF70-CC7F-5887-DC29-DBC47E3B91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0763" y="2060575"/>
            <a:ext cx="7129462" cy="3508375"/>
          </a:xfrm>
        </p:spPr>
        <p:txBody>
          <a:bodyPr/>
          <a:lstStyle/>
          <a:p>
            <a:r>
              <a:rPr lang="en-GB" altLang="en-US">
                <a:latin typeface="Arial Narrow"/>
                <a:ea typeface="ＭＳ Ｐゴシック"/>
              </a:rPr>
              <a:t>Oral blending, learning to blend, reading and spelling words</a:t>
            </a:r>
            <a:endParaRPr lang="en-US"/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r>
              <a:rPr lang="en-GB" altLang="en-US" sz="4800">
                <a:ea typeface="ＭＳ Ｐゴシック"/>
              </a:rPr>
              <a:t>c-a-t</a:t>
            </a:r>
            <a:endParaRPr lang="en-GB" altLang="en-US" sz="4800">
              <a:ea typeface="ＭＳ Ｐゴシック" panose="020B0600070205080204" pitchFamily="34" charset="-128"/>
            </a:endParaRPr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75E33893-AB09-C90A-98E8-6CDAA47A95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704850"/>
            <a:ext cx="1006475" cy="105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A purple cover with a purple background and a purple cover with a purple background and a purple band and a purple band and a purple band and a purple band and a purple band and a purple band&#10;&#10;AI-generated content may be incorrect.">
            <a:extLst>
              <a:ext uri="{FF2B5EF4-FFF2-40B4-BE49-F238E27FC236}">
                <a16:creationId xmlns:a16="http://schemas.microsoft.com/office/drawing/2014/main" id="{33C432AC-CEC9-156D-B2D7-0D2D708BC6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526" y="3188998"/>
            <a:ext cx="4775612" cy="2192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289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7E2A1B-6744-F2B4-65EF-35BEFE15F2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E4137169-9A67-E03F-E783-0BFD13FF5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836613"/>
            <a:ext cx="7132638" cy="792162"/>
          </a:xfrm>
        </p:spPr>
        <p:txBody>
          <a:bodyPr/>
          <a:lstStyle/>
          <a:p>
            <a:pPr algn="ctr"/>
            <a:r>
              <a:rPr lang="en-GB" altLang="en-US" sz="3200" b="1">
                <a:latin typeface="Arial Narrow"/>
                <a:ea typeface="ＭＳ Ｐゴシック"/>
              </a:rPr>
              <a:t>Your child's journey so far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25DF838A-F405-A7E4-6217-36C3422BC4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0763" y="2060575"/>
            <a:ext cx="7129462" cy="3508375"/>
          </a:xfrm>
        </p:spPr>
        <p:txBody>
          <a:bodyPr/>
          <a:lstStyle/>
          <a:p>
            <a:r>
              <a:rPr lang="en-GB" altLang="en-US">
                <a:latin typeface="Arial Narrow"/>
                <a:ea typeface="ＭＳ Ｐゴシック"/>
              </a:rPr>
              <a:t>Reading and understanding sentences - storybooks</a:t>
            </a:r>
            <a:endParaRPr lang="en-US"/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 sz="4800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F4B3CDFE-5151-D0C2-A580-FDC0C6B33D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704850"/>
            <a:ext cx="1006475" cy="105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A book cover with children drawing a donkey&#10;&#10;AI-generated content may be incorrect.">
            <a:extLst>
              <a:ext uri="{FF2B5EF4-FFF2-40B4-BE49-F238E27FC236}">
                <a16:creationId xmlns:a16="http://schemas.microsoft.com/office/drawing/2014/main" id="{300E2D88-D61D-ADDE-B3DF-474041C9BC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8057" y="2930782"/>
            <a:ext cx="2535888" cy="1773863"/>
          </a:xfrm>
          <a:prstGeom prst="rect">
            <a:avLst/>
          </a:prstGeom>
        </p:spPr>
      </p:pic>
      <p:pic>
        <p:nvPicPr>
          <p:cNvPr id="6" name="Picture 5" descr="On The Bus (Green Set 1 Storybook 1) (Read Write Inc. Phonics) : Munton,  Gill, Archbold, Tim, Miskin, Ruth: Amazon.co.uk: Books">
            <a:extLst>
              <a:ext uri="{FF2B5EF4-FFF2-40B4-BE49-F238E27FC236}">
                <a16:creationId xmlns:a16="http://schemas.microsoft.com/office/drawing/2014/main" id="{9715A91F-1DFB-ECFD-B43F-A8B07FC5B1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6393" y="2725370"/>
            <a:ext cx="3231885" cy="2071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4068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F4B817-B9F2-E54F-48B1-989EB9749F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D3F90F79-C78E-E7F2-7BFB-B2A4DBAC7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836613"/>
            <a:ext cx="7132638" cy="792162"/>
          </a:xfrm>
        </p:spPr>
        <p:txBody>
          <a:bodyPr/>
          <a:lstStyle/>
          <a:p>
            <a:pPr algn="ctr"/>
            <a:r>
              <a:rPr lang="en-GB" altLang="en-US" sz="3200" b="1">
                <a:latin typeface="Arial Narrow"/>
                <a:ea typeface="ＭＳ Ｐゴシック"/>
              </a:rPr>
              <a:t>What next? Year 1 and 2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C1A528E8-C118-5507-1BA8-9122224588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0763" y="2060575"/>
            <a:ext cx="7129462" cy="3508375"/>
          </a:xfrm>
        </p:spPr>
        <p:txBody>
          <a:bodyPr/>
          <a:lstStyle/>
          <a:p>
            <a:r>
              <a:rPr lang="en-GB" altLang="en-US">
                <a:latin typeface="Arial Narrow"/>
                <a:ea typeface="ＭＳ Ｐゴシック"/>
              </a:rPr>
              <a:t>Learning set 2 and 3 </a:t>
            </a:r>
            <a:endParaRPr lang="en-US">
              <a:latin typeface="Century Gothic"/>
            </a:endParaRPr>
          </a:p>
          <a:p>
            <a:pPr marL="69850" indent="0">
              <a:buNone/>
            </a:pPr>
            <a:r>
              <a:rPr lang="en-GB" altLang="en-US">
                <a:latin typeface="Arial Narrow"/>
                <a:ea typeface="ＭＳ Ｐゴシック"/>
              </a:rPr>
              <a:t>sounds and spelling</a:t>
            </a:r>
          </a:p>
          <a:p>
            <a:pPr marL="69850" indent="0">
              <a:buNone/>
            </a:pPr>
            <a:r>
              <a:rPr lang="en-GB" altLang="en-US">
                <a:latin typeface="Arial Narrow"/>
                <a:ea typeface="ＭＳ Ｐゴシック"/>
              </a:rPr>
              <a:t>words</a:t>
            </a:r>
          </a:p>
          <a:p>
            <a:r>
              <a:rPr lang="en-GB" altLang="en-US" b="1">
                <a:latin typeface="Arial Narrow"/>
                <a:ea typeface="ＭＳ Ｐゴシック"/>
              </a:rPr>
              <a:t>Learning in action!</a:t>
            </a:r>
          </a:p>
          <a:p>
            <a:pPr marL="69850" indent="0">
              <a:buNone/>
            </a:pPr>
            <a:endParaRPr lang="en-US"/>
          </a:p>
          <a:p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 sz="4800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959B3FFE-0232-55CE-33CD-984663022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704850"/>
            <a:ext cx="1006475" cy="105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Phonics Guidance for Parents Set 2 and Set 3 Speed Sounds Year 1 and Year 2">
            <a:extLst>
              <a:ext uri="{FF2B5EF4-FFF2-40B4-BE49-F238E27FC236}">
                <a16:creationId xmlns:a16="http://schemas.microsoft.com/office/drawing/2014/main" id="{F34DF2A0-CC9A-A739-D940-F7019A9A76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4454" y="1640693"/>
            <a:ext cx="3493704" cy="468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287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034358C8-A523-6BC4-BDE2-6FCAE0F8EF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15D4884F-583D-99A1-4F0C-25ABC3C28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836613"/>
            <a:ext cx="7132638" cy="792162"/>
          </a:xfrm>
        </p:spPr>
        <p:txBody>
          <a:bodyPr/>
          <a:lstStyle/>
          <a:p>
            <a:pPr algn="ctr"/>
            <a:r>
              <a:rPr lang="en-GB" altLang="en-US" sz="3200" b="1">
                <a:latin typeface="Arial Narrow"/>
                <a:ea typeface="ＭＳ Ｐゴシック"/>
              </a:rPr>
              <a:t>What next? Year 1 and 2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39566243-CFA4-936D-1307-96EDB37D1D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0763" y="2060575"/>
            <a:ext cx="7129462" cy="3508375"/>
          </a:xfrm>
        </p:spPr>
        <p:txBody>
          <a:bodyPr/>
          <a:lstStyle/>
          <a:p>
            <a:r>
              <a:rPr lang="en-GB" altLang="en-US">
                <a:latin typeface="Arial Narrow"/>
                <a:ea typeface="ＭＳ Ｐゴシック"/>
              </a:rPr>
              <a:t>Continuing to read storybooks with increasing fluency expression and understanding</a:t>
            </a: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 sz="4800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59588653-A97F-070E-968C-9E32BFF8D2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704850"/>
            <a:ext cx="1006475" cy="105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Read Write Inc - Phonics - Storybooks (Super Easy Buy Pack) by Ruth ...">
            <a:extLst>
              <a:ext uri="{FF2B5EF4-FFF2-40B4-BE49-F238E27FC236}">
                <a16:creationId xmlns:a16="http://schemas.microsoft.com/office/drawing/2014/main" id="{CFC4F6F8-BDD9-9138-09FE-DB2CBE5744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3829" y="2986890"/>
            <a:ext cx="3689131" cy="2584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5049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168F4F69-A800-C772-6BDB-8EF575594E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964FA762-A752-7CCD-24C6-BFA5D43BF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836613"/>
            <a:ext cx="7132638" cy="792162"/>
          </a:xfrm>
        </p:spPr>
        <p:txBody>
          <a:bodyPr/>
          <a:lstStyle/>
          <a:p>
            <a:pPr algn="ctr"/>
            <a:r>
              <a:rPr lang="en-GB" altLang="en-US" sz="3200" b="1">
                <a:latin typeface="Arial Narrow"/>
                <a:ea typeface="ＭＳ Ｐゴシック"/>
              </a:rPr>
              <a:t>Support at home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FE754A5E-41C8-503E-6F96-7AB9DAFEB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0763" y="2060575"/>
            <a:ext cx="7129462" cy="3508375"/>
          </a:xfrm>
        </p:spPr>
        <p:txBody>
          <a:bodyPr/>
          <a:lstStyle/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 sz="4800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8DBBFB8C-9F21-4219-3116-6680448E51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704850"/>
            <a:ext cx="1006475" cy="105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A collage of books and a cross&#10;&#10;AI-generated content may be incorrect.">
            <a:extLst>
              <a:ext uri="{FF2B5EF4-FFF2-40B4-BE49-F238E27FC236}">
                <a16:creationId xmlns:a16="http://schemas.microsoft.com/office/drawing/2014/main" id="{C27213F3-33B4-ECDB-DBA0-6FBE39E33F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0158" y="2055258"/>
            <a:ext cx="6598996" cy="1824076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DC0EA10-65A5-2E29-24B7-2B92049CF396}"/>
              </a:ext>
            </a:extLst>
          </p:cNvPr>
          <p:cNvSpPr txBox="1">
            <a:spLocks/>
          </p:cNvSpPr>
          <p:nvPr/>
        </p:nvSpPr>
        <p:spPr bwMode="auto">
          <a:xfrm>
            <a:off x="755650" y="3766768"/>
            <a:ext cx="7129462" cy="1503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3pPr>
            <a:lvl4pPr marL="11239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4pPr>
            <a:lvl5pPr marL="13255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>
                <a:latin typeface="Arial Narrow"/>
                <a:ea typeface="ＭＳ Ｐゴシック"/>
              </a:rPr>
              <a:t>Little and often</a:t>
            </a: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r>
              <a:rPr lang="en-GB" altLang="en-US">
                <a:latin typeface="Arial Narrow"/>
                <a:ea typeface="ＭＳ Ｐゴシック"/>
              </a:rPr>
              <a:t>Repeat reading for fluency and understanding</a:t>
            </a: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r>
              <a:rPr lang="en-GB" altLang="en-US">
                <a:latin typeface="Arial Narrow"/>
                <a:ea typeface="ＭＳ Ｐゴシック"/>
              </a:rPr>
              <a:t>Discussion and questions</a:t>
            </a: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r>
              <a:rPr lang="en-GB" altLang="en-US">
                <a:latin typeface="Arial Narrow"/>
                <a:ea typeface="ＭＳ Ｐゴシック"/>
              </a:rPr>
              <a:t>Reading for pleasure</a:t>
            </a: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r>
              <a:rPr lang="en-GB" altLang="en-US">
                <a:latin typeface="Arial Narrow"/>
                <a:ea typeface="ＭＳ Ｐゴシック"/>
              </a:rPr>
              <a:t>Listening to stories</a:t>
            </a:r>
          </a:p>
          <a:p>
            <a:r>
              <a:rPr lang="en-GB" altLang="en-US">
                <a:latin typeface="Arial Narrow"/>
                <a:ea typeface="ＭＳ Ｐゴシック"/>
              </a:rPr>
              <a:t>Phonics videos</a:t>
            </a:r>
          </a:p>
          <a:p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>
              <a:buFont typeface="Wingdings 2" panose="05020102010507070707" pitchFamily="18" charset="2"/>
              <a:buChar char=""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>
              <a:buFont typeface="Wingdings 2" panose="05020102010507070707" pitchFamily="18" charset="2"/>
              <a:buChar char=""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Font typeface="Wingdings 2" panose="05020102010507070707" pitchFamily="18" charset="2"/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Font typeface="Wingdings 2" panose="05020102010507070707" pitchFamily="18" charset="2"/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>
              <a:buNone/>
            </a:pPr>
            <a:endParaRPr lang="en-GB" altLang="en-US" sz="4800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D0B0B0-2186-E724-3DBC-5FC285274C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0272" y="4818757"/>
            <a:ext cx="1500386" cy="15003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12DD878-CD64-179F-0F4D-C47BACB131C7}"/>
              </a:ext>
            </a:extLst>
          </p:cNvPr>
          <p:cNvSpPr txBox="1"/>
          <p:nvPr/>
        </p:nvSpPr>
        <p:spPr>
          <a:xfrm>
            <a:off x="179512" y="33157"/>
            <a:ext cx="6598995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>
                <a:hlinkClick r:id="rId5"/>
              </a:rPr>
              <a:t>https://schools.ruthmiskin.com/resources/vc-pathways/525744/hJmY4kD9PL46P68S</a:t>
            </a:r>
            <a:endParaRPr lang="en-GB" sz="110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5495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1042988" y="1778802"/>
            <a:ext cx="6777037" cy="4627562"/>
          </a:xfrm>
          <a:solidFill>
            <a:schemeClr val="bg1"/>
          </a:solidFill>
          <a:ln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/>
                <a:ea typeface="ＭＳ Ｐゴシック"/>
              </a:rPr>
              <a:t>The Year 1 screening test was introduced in 2012 and every school must carry out the same test in the same way and in the same week</a:t>
            </a:r>
          </a:p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/>
                <a:ea typeface="ＭＳ Ｐゴシック"/>
              </a:rPr>
              <a:t>The test will take place during the week beginning 14th June 2027 – please make sure that your children are in school</a:t>
            </a:r>
          </a:p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</a:rPr>
              <a:t>Since 2012 the children need to correctly </a:t>
            </a:r>
            <a:r>
              <a:rPr lang="en-GB" sz="1800" u="sng" dirty="0">
                <a:solidFill>
                  <a:schemeClr val="tx1"/>
                </a:solidFill>
                <a:latin typeface="Arial Narrow" panose="020B0606020202030204" pitchFamily="34" charset="0"/>
              </a:rPr>
              <a:t>READ</a:t>
            </a: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</a:rPr>
              <a:t> 32 of the 40 phonetically decodable words to pass. Last year the pass mark dropped to 31.</a:t>
            </a:r>
          </a:p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</a:rPr>
              <a:t>The words are a mixture of real and ‘alien’ words which test their decoding skills </a:t>
            </a:r>
          </a:p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</a:rPr>
              <a:t>All words are based on Set 1, 2 and 3 sounds and some additional sounds</a:t>
            </a:r>
          </a:p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</a:rPr>
              <a:t>Includes some words with two syllables (e.g. chapter, boiling)</a:t>
            </a:r>
          </a:p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/>
                <a:ea typeface="ＭＳ Ｐゴシック"/>
              </a:rPr>
              <a:t>Children who do not meet the expected standard re-sit it at the end of Year 2</a:t>
            </a:r>
          </a:p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</a:rPr>
              <a:t>The test is carried out 1:1 in a quiet place and takes between 5 and 15 minutes </a:t>
            </a:r>
            <a:endParaRPr lang="en-GB" sz="1800" dirty="0">
              <a:solidFill>
                <a:schemeClr val="tx1"/>
              </a:solidFill>
              <a:latin typeface="Arial Narrow"/>
              <a:ea typeface="ＭＳ Ｐゴシック"/>
            </a:endParaRPr>
          </a:p>
          <a:p>
            <a:pPr marL="69850" indent="0" eaLnBrk="1" hangingPunct="1">
              <a:buNone/>
              <a:defRPr/>
            </a:pPr>
            <a:endParaRPr lang="en-GB" sz="20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 sz="2000" dirty="0"/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 sz="2000" dirty="0"/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 sz="2000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sz="2000" dirty="0"/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Arial" charset="0"/>
              <a:buChar char="•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323975" y="782638"/>
            <a:ext cx="58340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solidFill>
                  <a:schemeClr val="accent1"/>
                </a:solidFill>
                <a:latin typeface="Arial Narrow" panose="020B0606020202030204" pitchFamily="34" charset="0"/>
                <a:ea typeface="ＭＳ Ｐゴシック" panose="020B0600070205080204" pitchFamily="34" charset="-128"/>
              </a:rPr>
              <a:t>Phonics Screening</a:t>
            </a:r>
          </a:p>
        </p:txBody>
      </p:sp>
      <p:pic>
        <p:nvPicPr>
          <p:cNvPr id="12292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5713" y="731838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b="1">
                <a:latin typeface="Arial Narrow" panose="020B0606020202030204" pitchFamily="34" charset="0"/>
                <a:ea typeface="ＭＳ Ｐゴシック" panose="020B0600070205080204" pitchFamily="34" charset="-128"/>
              </a:rPr>
              <a:t>What are ‘alien words’?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-65" charset="2"/>
              <a:buChar char=""/>
              <a:defRPr/>
            </a:pPr>
            <a:r>
              <a:rPr lang="en-GB">
                <a:latin typeface="Arial Narrow"/>
                <a:ea typeface="ＭＳ Ｐゴシック"/>
              </a:rPr>
              <a:t>Taught from Reception</a:t>
            </a:r>
            <a:endParaRPr lang="en-GB">
              <a:latin typeface="Arial Narrow" panose="020B0606020202030204" pitchFamily="34" charset="0"/>
            </a:endParaRPr>
          </a:p>
          <a:p>
            <a:pPr>
              <a:buFont typeface="Wingdings 2" pitchFamily="-65" charset="2"/>
              <a:buChar char=""/>
              <a:defRPr/>
            </a:pPr>
            <a:r>
              <a:rPr lang="en-GB">
                <a:latin typeface="Arial Narrow"/>
                <a:ea typeface="ＭＳ Ｐゴシック"/>
              </a:rPr>
              <a:t>These assess whether the children are able to use phonic knowledge to identify diagraphs/special friends and decode and read an unknown word e.g. </a:t>
            </a:r>
          </a:p>
          <a:p>
            <a:pPr marL="69850" indent="0" algn="ctr">
              <a:buFont typeface="Wingdings 2" pitchFamily="-65" charset="2"/>
              <a:buNone/>
              <a:defRPr/>
            </a:pPr>
            <a:r>
              <a:rPr lang="en-GB" err="1">
                <a:latin typeface="Arial Narrow" panose="020B0606020202030204" pitchFamily="34" charset="0"/>
              </a:rPr>
              <a:t>kigh</a:t>
            </a:r>
            <a:endParaRPr lang="en-GB">
              <a:latin typeface="Arial Narrow" panose="020B0606020202030204" pitchFamily="34" charset="0"/>
            </a:endParaRPr>
          </a:p>
          <a:p>
            <a:pPr marL="69850" indent="0" algn="ctr">
              <a:buFont typeface="Wingdings 2" pitchFamily="-65" charset="2"/>
              <a:buNone/>
              <a:defRPr/>
            </a:pPr>
            <a:r>
              <a:rPr lang="en-GB" err="1">
                <a:latin typeface="Arial Narrow" panose="020B0606020202030204" pitchFamily="34" charset="0"/>
              </a:rPr>
              <a:t>baim</a:t>
            </a:r>
            <a:endParaRPr lang="en-GB">
              <a:latin typeface="Arial Narrow" panose="020B0606020202030204" pitchFamily="34" charset="0"/>
            </a:endParaRPr>
          </a:p>
          <a:p>
            <a:pPr marL="69850" indent="0" algn="ctr">
              <a:buFont typeface="Wingdings 2" pitchFamily="-65" charset="2"/>
              <a:buNone/>
              <a:defRPr/>
            </a:pPr>
            <a:r>
              <a:rPr lang="en-GB" err="1">
                <a:latin typeface="Arial Narrow" panose="020B0606020202030204" pitchFamily="34" charset="0"/>
              </a:rPr>
              <a:t>splaw</a:t>
            </a:r>
            <a:endParaRPr lang="en-GB">
              <a:latin typeface="Arial Narrow" panose="020B0606020202030204" pitchFamily="34" charset="0"/>
            </a:endParaRPr>
          </a:p>
          <a:p>
            <a:pPr marL="69850" indent="0" algn="ctr">
              <a:buFont typeface="Wingdings 2" pitchFamily="-65" charset="2"/>
              <a:buNone/>
              <a:defRPr/>
            </a:pPr>
            <a:r>
              <a:rPr lang="en-GB" err="1">
                <a:latin typeface="Arial Narrow" panose="020B0606020202030204" pitchFamily="34" charset="0"/>
              </a:rPr>
              <a:t>groiks</a:t>
            </a:r>
            <a:endParaRPr lang="en-GB">
              <a:latin typeface="Arial Narrow" panose="020B0606020202030204" pitchFamily="34" charset="0"/>
            </a:endParaRPr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25" y="4437063"/>
            <a:ext cx="1401763" cy="177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4438" y="873125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1042988" y="620713"/>
            <a:ext cx="7024687" cy="1143000"/>
          </a:xfrm>
        </p:spPr>
        <p:txBody>
          <a:bodyPr/>
          <a:lstStyle/>
          <a:p>
            <a:pPr algn="ctr"/>
            <a:r>
              <a:rPr lang="en-GB" altLang="en-US" b="1">
                <a:latin typeface="Arial Narrow" panose="020B0606020202030204" pitchFamily="34" charset="0"/>
                <a:ea typeface="ＭＳ Ｐゴシック" panose="020B0600070205080204" pitchFamily="34" charset="-128"/>
              </a:rPr>
              <a:t>Example from 2017 paper</a:t>
            </a:r>
            <a:endParaRPr lang="en-GB" altLang="en-US">
              <a:ea typeface="ＭＳ Ｐゴシック" panose="020B0600070205080204" pitchFamily="34" charset="-128"/>
            </a:endParaRP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133600"/>
            <a:ext cx="2881313" cy="424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185988"/>
            <a:ext cx="2878138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1011238" y="1700213"/>
            <a:ext cx="6777037" cy="3508375"/>
          </a:xfrm>
        </p:spPr>
        <p:txBody>
          <a:bodyPr/>
          <a:lstStyle/>
          <a:p>
            <a:pPr eaLnBrk="1" hangingPunct="1">
              <a:buFont typeface="Wingdings 2" pitchFamily="-65" charset="2"/>
              <a:buNone/>
              <a:defRPr/>
            </a:pPr>
            <a:endParaRPr lang="en-GB"/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/>
          </a:p>
          <a:p>
            <a:pPr eaLnBrk="1" hangingPunct="1">
              <a:buFont typeface="Wingdings 2" pitchFamily="-65" charset="2"/>
              <a:buNone/>
              <a:defRPr/>
            </a:pPr>
            <a:endParaRPr lang="en-GB"/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/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/>
          </a:p>
          <a:p>
            <a:pPr eaLnBrk="1" hangingPunct="1">
              <a:buFont typeface="Wingdings 2" pitchFamily="-65" charset="2"/>
              <a:buNone/>
              <a:defRPr/>
            </a:pPr>
            <a:endParaRPr lang="en-GB"/>
          </a:p>
          <a:p>
            <a:pPr eaLnBrk="1" hangingPunct="1">
              <a:buFont typeface="Wingdings 2" pitchFamily="-65" charset="2"/>
              <a:buNone/>
              <a:defRPr/>
            </a:pPr>
            <a:endParaRPr lang="en-GB"/>
          </a:p>
          <a:p>
            <a:pPr eaLnBrk="1" hangingPunct="1">
              <a:buFont typeface="Arial" charset="0"/>
              <a:buChar char="•"/>
              <a:defRPr/>
            </a:pPr>
            <a:endParaRPr lang="en-GB"/>
          </a:p>
          <a:p>
            <a:pPr eaLnBrk="1" hangingPunct="1">
              <a:buFont typeface="Wingdings 2" pitchFamily="-65" charset="2"/>
              <a:buNone/>
              <a:defRPr/>
            </a:pPr>
            <a:endParaRPr lang="en-GB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013615" y="1056039"/>
            <a:ext cx="6286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3600" b="1">
                <a:solidFill>
                  <a:schemeClr val="accent1"/>
                </a:solidFill>
                <a:latin typeface="Century Gothic"/>
                <a:ea typeface="ＭＳ Ｐゴシック"/>
                <a:cs typeface="Arial"/>
              </a:rPr>
              <a:t>Supporting Resources</a:t>
            </a:r>
            <a:endParaRPr lang="en-GB" altLang="en-US" sz="3600" b="1">
              <a:solidFill>
                <a:schemeClr val="accent1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833438" y="2492375"/>
            <a:ext cx="7472362" cy="4608513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34290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3pPr>
            <a:lvl4pPr marL="11239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4pPr>
            <a:lvl5pPr marL="13255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16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en-GB">
                <a:latin typeface="Arial Narrow"/>
                <a:ea typeface="ＭＳ Ｐゴシック"/>
              </a:rPr>
              <a:t>Set 1, 2 and 3 sounds – paper copy</a:t>
            </a:r>
            <a:endParaRPr lang="en-US"/>
          </a:p>
          <a:p>
            <a:pPr eaLnBrk="1" hangingPunct="1">
              <a:defRPr/>
            </a:pPr>
            <a:r>
              <a:rPr lang="en-GB">
                <a:latin typeface="Arial Narrow"/>
                <a:ea typeface="ＭＳ Ｐゴシック"/>
              </a:rPr>
              <a:t>Presentation - website</a:t>
            </a:r>
            <a:endParaRPr lang="en-GB">
              <a:latin typeface="Arial Narrow" panose="020B0606020202030204" pitchFamily="34" charset="0"/>
            </a:endParaRPr>
          </a:p>
          <a:p>
            <a:pPr eaLnBrk="1" hangingPunct="1">
              <a:defRPr/>
            </a:pPr>
            <a:r>
              <a:rPr lang="en-GB">
                <a:latin typeface="Arial Narrow"/>
                <a:ea typeface="ＭＳ Ｐゴシック"/>
              </a:rPr>
              <a:t>Sample paper link – via parent mail (later in the year)</a:t>
            </a:r>
            <a:endParaRPr lang="en-GB">
              <a:latin typeface="Arial Narrow" panose="020B0606020202030204" pitchFamily="34" charset="0"/>
            </a:endParaRPr>
          </a:p>
          <a:p>
            <a:pPr eaLnBrk="1" hangingPunct="1">
              <a:buFont typeface="Wingdings" pitchFamily="2" charset="2"/>
              <a:buChar char="ü"/>
              <a:defRPr/>
            </a:pPr>
            <a:endParaRPr lang="en-GB">
              <a:latin typeface="Arial Narrow" panose="020B0606020202030204" pitchFamily="34" charset="0"/>
            </a:endParaRPr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b="1">
              <a:latin typeface="Arial Narrow" panose="020B0606020202030204" pitchFamily="34" charset="0"/>
            </a:endParaRPr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sz="1800"/>
          </a:p>
          <a:p>
            <a:pPr eaLnBrk="1" hangingPunct="1">
              <a:defRPr/>
            </a:pPr>
            <a:endParaRPr lang="en-GB"/>
          </a:p>
          <a:p>
            <a:pPr eaLnBrk="1" hangingPunct="1">
              <a:defRPr/>
            </a:pPr>
            <a:endParaRPr lang="en-GB"/>
          </a:p>
          <a:p>
            <a:pPr eaLnBrk="1" hangingPunct="1">
              <a:buFont typeface="Wingdings 2" pitchFamily="-65" charset="2"/>
              <a:buNone/>
              <a:defRPr/>
            </a:pPr>
            <a:endParaRPr lang="en-GB"/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/>
          </a:p>
          <a:p>
            <a:pPr eaLnBrk="1" hangingPunct="1">
              <a:defRPr/>
            </a:pPr>
            <a:endParaRPr lang="en-GB"/>
          </a:p>
          <a:p>
            <a:pPr eaLnBrk="1" hangingPunct="1">
              <a:buFont typeface="Wingdings 2" pitchFamily="-65" charset="2"/>
              <a:buNone/>
              <a:defRPr/>
            </a:pPr>
            <a:endParaRPr lang="en-GB"/>
          </a:p>
          <a:p>
            <a:pPr eaLnBrk="1" hangingPunct="1">
              <a:buFont typeface="Wingdings 2" pitchFamily="-65" charset="2"/>
              <a:buNone/>
              <a:defRPr/>
            </a:pPr>
            <a:endParaRPr lang="en-GB"/>
          </a:p>
          <a:p>
            <a:pPr eaLnBrk="1" hangingPunct="1">
              <a:buFont typeface="Arial" charset="0"/>
              <a:buChar char="•"/>
              <a:defRPr/>
            </a:pPr>
            <a:endParaRPr lang="en-GB"/>
          </a:p>
          <a:p>
            <a:pPr eaLnBrk="1" hangingPunct="1">
              <a:buFont typeface="Wingdings 2" pitchFamily="-65" charset="2"/>
              <a:buNone/>
              <a:defRPr/>
            </a:pPr>
            <a:endParaRPr lang="en-GB"/>
          </a:p>
        </p:txBody>
      </p:sp>
      <p:pic>
        <p:nvPicPr>
          <p:cNvPr id="1638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5" y="908050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300038" y="2133600"/>
            <a:ext cx="8229600" cy="1143000"/>
          </a:xfrm>
        </p:spPr>
        <p:txBody>
          <a:bodyPr/>
          <a:lstStyle/>
          <a:p>
            <a:pPr algn="ctr" eaLnBrk="1" hangingPunct="1"/>
            <a:r>
              <a:rPr lang="en-GB" altLang="en-US" b="1">
                <a:latin typeface="Arial Narrow" panose="020B0606020202030204" pitchFamily="34" charset="0"/>
                <a:ea typeface="ＭＳ Ｐゴシック" panose="020B0600070205080204" pitchFamily="34" charset="-128"/>
              </a:rPr>
              <a:t>Questions?</a:t>
            </a:r>
          </a:p>
        </p:txBody>
      </p:sp>
      <p:pic>
        <p:nvPicPr>
          <p:cNvPr id="1741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908050"/>
            <a:ext cx="1004888" cy="105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68f008c-0b13-4b93-81d2-0bbcaf134911">
      <Terms xmlns="http://schemas.microsoft.com/office/infopath/2007/PartnerControls"/>
    </lcf76f155ced4ddcb4097134ff3c332f>
    <TaxCatchAll xmlns="6f80d61e-a5e3-484f-b8b9-fa5f2143f78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25FAEA1C4F3344AB78E76D2F79169B" ma:contentTypeVersion="16" ma:contentTypeDescription="Create a new document." ma:contentTypeScope="" ma:versionID="0f970caf1c7cff02ee1d1beeabe66df8">
  <xsd:schema xmlns:xsd="http://www.w3.org/2001/XMLSchema" xmlns:xs="http://www.w3.org/2001/XMLSchema" xmlns:p="http://schemas.microsoft.com/office/2006/metadata/properties" xmlns:ns2="468f008c-0b13-4b93-81d2-0bbcaf134911" xmlns:ns3="6f80d61e-a5e3-484f-b8b9-fa5f2143f788" targetNamespace="http://schemas.microsoft.com/office/2006/metadata/properties" ma:root="true" ma:fieldsID="210181b29581f780e404ce80a327ab23" ns2:_="" ns3:_="">
    <xsd:import namespace="468f008c-0b13-4b93-81d2-0bbcaf134911"/>
    <xsd:import namespace="6f80d61e-a5e3-484f-b8b9-fa5f2143f78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8f008c-0b13-4b93-81d2-0bbcaf13491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aff610c-a35c-4aa8-8799-1ec39b33c3a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80d61e-a5e3-484f-b8b9-fa5f2143f78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857d04c-b1d2-4880-82fa-544843917a17}" ma:internalName="TaxCatchAll" ma:showField="CatchAllData" ma:web="6f80d61e-a5e3-484f-b8b9-fa5f2143f78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1A47A5E-5244-419C-A120-7D68A23B474F}">
  <ds:schemaRefs>
    <ds:schemaRef ds:uri="468f008c-0b13-4b93-81d2-0bbcaf134911"/>
    <ds:schemaRef ds:uri="6f80d61e-a5e3-484f-b8b9-fa5f2143f788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42B2617-008E-4780-B583-4AAFE2B4E374}">
  <ds:schemaRefs>
    <ds:schemaRef ds:uri="468f008c-0b13-4b93-81d2-0bbcaf134911"/>
    <ds:schemaRef ds:uri="6f80d61e-a5e3-484f-b8b9-fa5f2143f78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1DEA64F-D307-4AA7-974D-0FB595B6A66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0</TotalTime>
  <Words>496</Words>
  <Application>Microsoft Office PowerPoint</Application>
  <PresentationFormat>On-screen Show (4:3)</PresentationFormat>
  <Paragraphs>122</Paragraphs>
  <Slides>15</Slides>
  <Notes>2</Notes>
  <HiddenSlides>2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ＭＳ Ｐゴシック</vt:lpstr>
      <vt:lpstr>Arial</vt:lpstr>
      <vt:lpstr>Arial Narrow</vt:lpstr>
      <vt:lpstr>Calibri</vt:lpstr>
      <vt:lpstr>Century Gothic</vt:lpstr>
      <vt:lpstr>Wingdings</vt:lpstr>
      <vt:lpstr>Wingdings 2</vt:lpstr>
      <vt:lpstr>Austin</vt:lpstr>
      <vt:lpstr>Year 1 Phonics Meeting</vt:lpstr>
      <vt:lpstr>Purpose</vt:lpstr>
      <vt:lpstr>What is phonics?</vt:lpstr>
      <vt:lpstr>Read Write Inc. Phonics</vt:lpstr>
      <vt:lpstr>Your child's journey so far</vt:lpstr>
      <vt:lpstr>Your child's journey so far</vt:lpstr>
      <vt:lpstr>Your child's journey so far</vt:lpstr>
      <vt:lpstr>What next? Year 1 and 2</vt:lpstr>
      <vt:lpstr>What next? Year 1 and 2</vt:lpstr>
      <vt:lpstr>Support at home</vt:lpstr>
      <vt:lpstr>PowerPoint Presentation</vt:lpstr>
      <vt:lpstr>What are ‘alien words’?</vt:lpstr>
      <vt:lpstr>Example from 2017 paper</vt:lpstr>
      <vt:lpstr>PowerPoint Presentation</vt:lpstr>
      <vt:lpstr>Questions?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 Reading and Writing Meeting</dc:title>
  <dc:creator>S Brand</dc:creator>
  <cp:lastModifiedBy>Claudia Rowlinson</cp:lastModifiedBy>
  <cp:revision>1</cp:revision>
  <cp:lastPrinted>2018-10-09T13:14:55Z</cp:lastPrinted>
  <dcterms:created xsi:type="dcterms:W3CDTF">2012-10-08T17:25:26Z</dcterms:created>
  <dcterms:modified xsi:type="dcterms:W3CDTF">2026-10-16T13:36:22Z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0x0101006D25FAEA1C4F3344AB78E76D2F79169B</vt:lpwstr>
  </property>
  <property fmtid="{D5CDD505-2E9C-101B-9397-08002B2CF9AE}" pid="3" name="Order">
    <vt:r8>730800</vt:r8>
  </property>
  <property fmtid="{D5CDD505-2E9C-101B-9397-08002B2CF9AE}" pid="4" name="MediaServiceImageTags">
    <vt:lpwstr/>
  </property>
  <property fmtid="{D5CDD505-2E9C-101B-9397-08002B2CF9AE}" pid="5" name="MSIP_Label_0067fe22-5eac-47ec-8e7b-0d161ebb91ad_Enabled">
    <vt:lpwstr>true</vt:lpwstr>
  </property>
  <property fmtid="{D5CDD505-2E9C-101B-9397-08002B2CF9AE}" pid="6" name="MSIP_Label_0067fe22-5eac-47ec-8e7b-0d161ebb91ad_SetDate">
    <vt:lpwstr>2025-10-13T18:23:39Z</vt:lpwstr>
  </property>
  <property fmtid="{D5CDD505-2E9C-101B-9397-08002B2CF9AE}" pid="7" name="MSIP_Label_0067fe22-5eac-47ec-8e7b-0d161ebb91ad_Method">
    <vt:lpwstr>Standard</vt:lpwstr>
  </property>
  <property fmtid="{D5CDD505-2E9C-101B-9397-08002B2CF9AE}" pid="8" name="MSIP_Label_0067fe22-5eac-47ec-8e7b-0d161ebb91ad_Name">
    <vt:lpwstr>Internal_NonPerData</vt:lpwstr>
  </property>
  <property fmtid="{D5CDD505-2E9C-101B-9397-08002B2CF9AE}" pid="9" name="MSIP_Label_0067fe22-5eac-47ec-8e7b-0d161ebb91ad_SiteId">
    <vt:lpwstr>ef5926db-9bdf-4f9f-9066-d8e7f03943f7</vt:lpwstr>
  </property>
  <property fmtid="{D5CDD505-2E9C-101B-9397-08002B2CF9AE}" pid="10" name="MSIP_Label_0067fe22-5eac-47ec-8e7b-0d161ebb91ad_ActionId">
    <vt:lpwstr>834d5c96-dbbd-4748-a3fa-34da512cfaed</vt:lpwstr>
  </property>
  <property fmtid="{D5CDD505-2E9C-101B-9397-08002B2CF9AE}" pid="11" name="MSIP_Label_0067fe22-5eac-47ec-8e7b-0d161ebb91ad_ContentBits">
    <vt:lpwstr>2</vt:lpwstr>
  </property>
  <property fmtid="{D5CDD505-2E9C-101B-9397-08002B2CF9AE}" pid="12" name="ClassificationContentMarkingFooterLocations">
    <vt:lpwstr>Austin:3</vt:lpwstr>
  </property>
  <property fmtid="{D5CDD505-2E9C-101B-9397-08002B2CF9AE}" pid="13" name="ClassificationContentMarkingFooterText">
    <vt:lpwstr>Sensitivity: Internal / Non-Personal Data</vt:lpwstr>
  </property>
</Properties>
</file>